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Patrick Hand"/>
      <p:regular r:id="rId18"/>
    </p:embeddedFont>
    <p:embeddedFont>
      <p:font typeface="Rubik Mono One"/>
      <p:regular r:id="rId19"/>
    </p:embeddedFont>
    <p:embeddedFont>
      <p:font typeface="Roboto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  <p:embeddedFont>
      <p:font typeface="Open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-boldItalic.fntdata"/><Relationship Id="rId30" Type="http://schemas.openxmlformats.org/officeDocument/2006/relationships/font" Target="fonts/OpenSans-italic.fntdata"/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Lato-regular.fntdata"/><Relationship Id="rId23" Type="http://schemas.openxmlformats.org/officeDocument/2006/relationships/font" Target="fonts/Roboto-boldItalic.fntdata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OpenSans-regular.fntdata"/><Relationship Id="rId27" Type="http://schemas.openxmlformats.org/officeDocument/2006/relationships/font" Target="fonts/Lato-boldItalic.fntdata"/><Relationship Id="rId29" Type="http://schemas.openxmlformats.org/officeDocument/2006/relationships/font" Target="fonts/OpenSans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RubikMonoOne-regular.fntdata"/><Relationship Id="rId18" Type="http://schemas.openxmlformats.org/officeDocument/2006/relationships/font" Target="fonts/PatrickHan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ad20f77ae4_2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ad20f77ae4_2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e177e3c6fa_0_7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e177e3c6fa_0_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e424c72c67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e424c72c67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e9254a097e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1e9254a097e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e177e3c6fa_0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e177e3c6fa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e9254a097e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e9254a097e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e16712ade5_6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e16712ade5_6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e9254a097e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e9254a097e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8b385fd2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8b385fd2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e35b45d6cc_2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e35b45d6cc_2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177e3c6fa_0_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177e3c6fa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e92b4a794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e92b4a794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e9254a097e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e9254a097e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50000" r="0" t="0"/>
          <a:stretch/>
        </p:blipFill>
        <p:spPr>
          <a:xfrm>
            <a:off x="0" y="500"/>
            <a:ext cx="4572000" cy="5142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1557225" y="1512900"/>
            <a:ext cx="5266200" cy="24225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074550" y="1512900"/>
            <a:ext cx="908100" cy="24225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922150" y="1360500"/>
            <a:ext cx="908100" cy="24225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404825" y="1360500"/>
            <a:ext cx="5266200" cy="2422500"/>
          </a:xfrm>
          <a:prstGeom prst="rect">
            <a:avLst/>
          </a:prstGeom>
          <a:solidFill>
            <a:schemeClr val="accent5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7109696" y="1617329"/>
            <a:ext cx="532941" cy="562388"/>
            <a:chOff x="815563" y="573794"/>
            <a:chExt cx="626400" cy="661011"/>
          </a:xfrm>
        </p:grpSpPr>
        <p:sp>
          <p:nvSpPr>
            <p:cNvPr id="15" name="Google Shape;15;p2"/>
            <p:cNvSpPr/>
            <p:nvPr/>
          </p:nvSpPr>
          <p:spPr>
            <a:xfrm>
              <a:off x="1023759" y="798166"/>
              <a:ext cx="210000" cy="210000"/>
            </a:xfrm>
            <a:prstGeom prst="mathPlus">
              <a:avLst>
                <a:gd fmla="val 2352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5563" y="573794"/>
              <a:ext cx="626400" cy="626400"/>
            </a:xfrm>
            <a:prstGeom prst="blockArc">
              <a:avLst>
                <a:gd fmla="val 10800000" name="adj1"/>
                <a:gd fmla="val 0" name="adj2"/>
                <a:gd fmla="val 25000" name="adj3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flipH="1" rot="10800000">
              <a:off x="815563" y="608405"/>
              <a:ext cx="626400" cy="626400"/>
            </a:xfrm>
            <a:prstGeom prst="blockArc">
              <a:avLst>
                <a:gd fmla="val 10800000" name="adj1"/>
                <a:gd fmla="val 0" name="adj2"/>
                <a:gd fmla="val 25000" name="adj3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7109696" y="2963795"/>
            <a:ext cx="532941" cy="562388"/>
            <a:chOff x="815563" y="573794"/>
            <a:chExt cx="626400" cy="661011"/>
          </a:xfrm>
        </p:grpSpPr>
        <p:sp>
          <p:nvSpPr>
            <p:cNvPr id="19" name="Google Shape;19;p2"/>
            <p:cNvSpPr/>
            <p:nvPr/>
          </p:nvSpPr>
          <p:spPr>
            <a:xfrm>
              <a:off x="1023759" y="798166"/>
              <a:ext cx="210000" cy="210000"/>
            </a:xfrm>
            <a:prstGeom prst="mathPlus">
              <a:avLst>
                <a:gd fmla="val 2352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15563" y="573794"/>
              <a:ext cx="626400" cy="626400"/>
            </a:xfrm>
            <a:prstGeom prst="blockArc">
              <a:avLst>
                <a:gd fmla="val 10800000" name="adj1"/>
                <a:gd fmla="val 0" name="adj2"/>
                <a:gd fmla="val 25000" name="adj3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flipH="1" rot="10800000">
              <a:off x="815563" y="608405"/>
              <a:ext cx="626400" cy="626400"/>
            </a:xfrm>
            <a:prstGeom prst="blockArc">
              <a:avLst>
                <a:gd fmla="val 10800000" name="adj1"/>
                <a:gd fmla="val 0" name="adj2"/>
                <a:gd fmla="val 25000" name="adj3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109696" y="2290562"/>
            <a:ext cx="532941" cy="562388"/>
            <a:chOff x="815563" y="573794"/>
            <a:chExt cx="626400" cy="661011"/>
          </a:xfrm>
        </p:grpSpPr>
        <p:sp>
          <p:nvSpPr>
            <p:cNvPr id="23" name="Google Shape;23;p2"/>
            <p:cNvSpPr/>
            <p:nvPr/>
          </p:nvSpPr>
          <p:spPr>
            <a:xfrm>
              <a:off x="1023759" y="798166"/>
              <a:ext cx="210000" cy="210000"/>
            </a:xfrm>
            <a:prstGeom prst="mathPlus">
              <a:avLst>
                <a:gd fmla="val 2352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15563" y="573794"/>
              <a:ext cx="626400" cy="626400"/>
            </a:xfrm>
            <a:prstGeom prst="blockArc">
              <a:avLst>
                <a:gd fmla="val 10800000" name="adj1"/>
                <a:gd fmla="val 0" name="adj2"/>
                <a:gd fmla="val 25000" name="adj3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flipH="1" rot="10800000">
              <a:off x="815563" y="608405"/>
              <a:ext cx="626400" cy="626400"/>
            </a:xfrm>
            <a:prstGeom prst="blockArc">
              <a:avLst>
                <a:gd fmla="val 10800000" name="adj1"/>
                <a:gd fmla="val 0" name="adj2"/>
                <a:gd fmla="val 25000" name="adj3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2"/>
          <p:cNvSpPr txBox="1"/>
          <p:nvPr>
            <p:ph type="ctrTitle"/>
          </p:nvPr>
        </p:nvSpPr>
        <p:spPr>
          <a:xfrm>
            <a:off x="1161348" y="1554150"/>
            <a:ext cx="5753100" cy="1492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" name="Google Shape;27;p2"/>
          <p:cNvSpPr txBox="1"/>
          <p:nvPr>
            <p:ph idx="1" type="subTitle"/>
          </p:nvPr>
        </p:nvSpPr>
        <p:spPr>
          <a:xfrm>
            <a:off x="1902356" y="3046638"/>
            <a:ext cx="4271100" cy="54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2"/>
            <a:ext cx="9144001" cy="514249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1"/>
          <p:cNvSpPr/>
          <p:nvPr/>
        </p:nvSpPr>
        <p:spPr>
          <a:xfrm>
            <a:off x="1314807" y="2160812"/>
            <a:ext cx="6721800" cy="17319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1"/>
          <p:cNvSpPr/>
          <p:nvPr/>
        </p:nvSpPr>
        <p:spPr>
          <a:xfrm>
            <a:off x="1120025" y="1959225"/>
            <a:ext cx="6721800" cy="17319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1"/>
          <p:cNvSpPr txBox="1"/>
          <p:nvPr>
            <p:ph hasCustomPrompt="1" type="title"/>
          </p:nvPr>
        </p:nvSpPr>
        <p:spPr>
          <a:xfrm>
            <a:off x="1344238" y="2031150"/>
            <a:ext cx="6455400" cy="115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0" name="Google Shape;100;p11"/>
          <p:cNvSpPr txBox="1"/>
          <p:nvPr>
            <p:ph idx="1" type="body"/>
          </p:nvPr>
        </p:nvSpPr>
        <p:spPr>
          <a:xfrm>
            <a:off x="720000" y="3103966"/>
            <a:ext cx="77040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47396" l="0" r="0" t="0"/>
          <a:stretch/>
        </p:blipFill>
        <p:spPr>
          <a:xfrm flipH="1" rot="10800000">
            <a:off x="0" y="2571750"/>
            <a:ext cx="9144001" cy="27051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/>
          <p:nvPr/>
        </p:nvSpPr>
        <p:spPr>
          <a:xfrm>
            <a:off x="4806922" y="1190150"/>
            <a:ext cx="2912100" cy="1791000"/>
          </a:xfrm>
          <a:prstGeom prst="rect">
            <a:avLst/>
          </a:prstGeom>
          <a:solidFill>
            <a:schemeClr val="accent5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3"/>
          <p:cNvSpPr/>
          <p:nvPr/>
        </p:nvSpPr>
        <p:spPr>
          <a:xfrm>
            <a:off x="4806922" y="3118250"/>
            <a:ext cx="2912100" cy="1791000"/>
          </a:xfrm>
          <a:prstGeom prst="rect">
            <a:avLst/>
          </a:prstGeom>
          <a:solidFill>
            <a:schemeClr val="accent5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3"/>
          <p:cNvSpPr/>
          <p:nvPr/>
        </p:nvSpPr>
        <p:spPr>
          <a:xfrm>
            <a:off x="1424600" y="1190150"/>
            <a:ext cx="2912100" cy="1791000"/>
          </a:xfrm>
          <a:prstGeom prst="rect">
            <a:avLst/>
          </a:prstGeom>
          <a:solidFill>
            <a:schemeClr val="accent5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3"/>
          <p:cNvSpPr/>
          <p:nvPr/>
        </p:nvSpPr>
        <p:spPr>
          <a:xfrm>
            <a:off x="1424600" y="3118275"/>
            <a:ext cx="2912100" cy="1791000"/>
          </a:xfrm>
          <a:prstGeom prst="rect">
            <a:avLst/>
          </a:prstGeom>
          <a:solidFill>
            <a:schemeClr val="accent5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3"/>
          <p:cNvSpPr txBox="1"/>
          <p:nvPr>
            <p:ph type="title"/>
          </p:nvPr>
        </p:nvSpPr>
        <p:spPr>
          <a:xfrm>
            <a:off x="1949100" y="540000"/>
            <a:ext cx="52458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9" name="Google Shape;109;p13"/>
          <p:cNvSpPr txBox="1"/>
          <p:nvPr>
            <p:ph idx="1" type="subTitle"/>
          </p:nvPr>
        </p:nvSpPr>
        <p:spPr>
          <a:xfrm>
            <a:off x="1722538" y="2313342"/>
            <a:ext cx="23160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0" name="Google Shape;110;p13"/>
          <p:cNvSpPr txBox="1"/>
          <p:nvPr>
            <p:ph idx="2" type="title"/>
          </p:nvPr>
        </p:nvSpPr>
        <p:spPr>
          <a:xfrm>
            <a:off x="1424776" y="2001975"/>
            <a:ext cx="2912100" cy="2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111" name="Google Shape;111;p13"/>
          <p:cNvSpPr txBox="1"/>
          <p:nvPr>
            <p:ph hasCustomPrompt="1" idx="3" type="title"/>
          </p:nvPr>
        </p:nvSpPr>
        <p:spPr>
          <a:xfrm>
            <a:off x="1722575" y="1422686"/>
            <a:ext cx="2316000" cy="4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/>
          <p:nvPr>
            <p:ph idx="4" type="subTitle"/>
          </p:nvPr>
        </p:nvSpPr>
        <p:spPr>
          <a:xfrm>
            <a:off x="5104871" y="2313342"/>
            <a:ext cx="23160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3" name="Google Shape;113;p13"/>
          <p:cNvSpPr txBox="1"/>
          <p:nvPr>
            <p:ph idx="5" type="title"/>
          </p:nvPr>
        </p:nvSpPr>
        <p:spPr>
          <a:xfrm>
            <a:off x="4807116" y="2001975"/>
            <a:ext cx="2912100" cy="2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114" name="Google Shape;114;p13"/>
          <p:cNvSpPr txBox="1"/>
          <p:nvPr>
            <p:ph hasCustomPrompt="1" idx="6" type="title"/>
          </p:nvPr>
        </p:nvSpPr>
        <p:spPr>
          <a:xfrm>
            <a:off x="5104858" y="1422623"/>
            <a:ext cx="2316000" cy="4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/>
          <p:nvPr>
            <p:ph idx="7" type="subTitle"/>
          </p:nvPr>
        </p:nvSpPr>
        <p:spPr>
          <a:xfrm>
            <a:off x="1722538" y="4133308"/>
            <a:ext cx="23160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6" name="Google Shape;116;p13"/>
          <p:cNvSpPr txBox="1"/>
          <p:nvPr>
            <p:ph idx="8" type="title"/>
          </p:nvPr>
        </p:nvSpPr>
        <p:spPr>
          <a:xfrm>
            <a:off x="1424790" y="3868100"/>
            <a:ext cx="2912100" cy="2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hasCustomPrompt="1" idx="9" type="title"/>
          </p:nvPr>
        </p:nvSpPr>
        <p:spPr>
          <a:xfrm>
            <a:off x="1722550" y="3288764"/>
            <a:ext cx="2316000" cy="4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/>
          <p:nvPr>
            <p:ph idx="13" type="subTitle"/>
          </p:nvPr>
        </p:nvSpPr>
        <p:spPr>
          <a:xfrm>
            <a:off x="5104846" y="4133308"/>
            <a:ext cx="23160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" name="Google Shape;119;p13"/>
          <p:cNvSpPr txBox="1"/>
          <p:nvPr>
            <p:ph idx="14" type="title"/>
          </p:nvPr>
        </p:nvSpPr>
        <p:spPr>
          <a:xfrm>
            <a:off x="4807087" y="3868100"/>
            <a:ext cx="2912100" cy="2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120" name="Google Shape;120;p13"/>
          <p:cNvSpPr txBox="1"/>
          <p:nvPr>
            <p:ph hasCustomPrompt="1" idx="15" type="title"/>
          </p:nvPr>
        </p:nvSpPr>
        <p:spPr>
          <a:xfrm>
            <a:off x="5104858" y="3288764"/>
            <a:ext cx="2316000" cy="4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4"/>
          <p:cNvPicPr preferRelativeResize="0"/>
          <p:nvPr/>
        </p:nvPicPr>
        <p:blipFill rotWithShape="1">
          <a:blip r:embed="rId2">
            <a:alphaModFix/>
          </a:blip>
          <a:srcRect b="38346" l="0" r="0" t="6541"/>
          <a:stretch/>
        </p:blipFill>
        <p:spPr>
          <a:xfrm>
            <a:off x="0" y="2309325"/>
            <a:ext cx="9144001" cy="283417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4"/>
          <p:cNvSpPr txBox="1"/>
          <p:nvPr>
            <p:ph type="title"/>
          </p:nvPr>
        </p:nvSpPr>
        <p:spPr>
          <a:xfrm>
            <a:off x="1949100" y="540000"/>
            <a:ext cx="52458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4" name="Google Shape;124;p14"/>
          <p:cNvSpPr txBox="1"/>
          <p:nvPr>
            <p:ph idx="1" type="subTitle"/>
          </p:nvPr>
        </p:nvSpPr>
        <p:spPr>
          <a:xfrm>
            <a:off x="2348931" y="3991368"/>
            <a:ext cx="5852400" cy="439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5" name="Google Shape;125;p14"/>
          <p:cNvSpPr txBox="1"/>
          <p:nvPr>
            <p:ph idx="2" type="title"/>
          </p:nvPr>
        </p:nvSpPr>
        <p:spPr>
          <a:xfrm>
            <a:off x="2348931" y="3726168"/>
            <a:ext cx="5852400" cy="24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126" name="Google Shape;126;p14"/>
          <p:cNvSpPr txBox="1"/>
          <p:nvPr>
            <p:ph hasCustomPrompt="1" idx="3" type="title"/>
          </p:nvPr>
        </p:nvSpPr>
        <p:spPr>
          <a:xfrm>
            <a:off x="818044" y="3790155"/>
            <a:ext cx="1000800" cy="439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4"/>
          <p:cNvSpPr txBox="1"/>
          <p:nvPr>
            <p:ph idx="4" type="subTitle"/>
          </p:nvPr>
        </p:nvSpPr>
        <p:spPr>
          <a:xfrm>
            <a:off x="2348931" y="1617743"/>
            <a:ext cx="58524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8" name="Google Shape;128;p14"/>
          <p:cNvSpPr txBox="1"/>
          <p:nvPr>
            <p:ph idx="5" type="title"/>
          </p:nvPr>
        </p:nvSpPr>
        <p:spPr>
          <a:xfrm>
            <a:off x="2348931" y="1352543"/>
            <a:ext cx="5852400" cy="2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129" name="Google Shape;129;p14"/>
          <p:cNvSpPr txBox="1"/>
          <p:nvPr>
            <p:ph hasCustomPrompt="1" idx="6" type="title"/>
          </p:nvPr>
        </p:nvSpPr>
        <p:spPr>
          <a:xfrm>
            <a:off x="818044" y="1416505"/>
            <a:ext cx="1000800" cy="4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14"/>
          <p:cNvSpPr txBox="1"/>
          <p:nvPr>
            <p:ph idx="7" type="subTitle"/>
          </p:nvPr>
        </p:nvSpPr>
        <p:spPr>
          <a:xfrm>
            <a:off x="2348931" y="2804555"/>
            <a:ext cx="5852400" cy="439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1" name="Google Shape;131;p14"/>
          <p:cNvSpPr txBox="1"/>
          <p:nvPr>
            <p:ph idx="8" type="title"/>
          </p:nvPr>
        </p:nvSpPr>
        <p:spPr>
          <a:xfrm>
            <a:off x="2348931" y="2539355"/>
            <a:ext cx="5852400" cy="24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132" name="Google Shape;132;p14"/>
          <p:cNvSpPr txBox="1"/>
          <p:nvPr>
            <p:ph hasCustomPrompt="1" idx="9" type="title"/>
          </p:nvPr>
        </p:nvSpPr>
        <p:spPr>
          <a:xfrm>
            <a:off x="818044" y="2603330"/>
            <a:ext cx="1000800" cy="439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6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 txBox="1"/>
          <p:nvPr>
            <p:ph type="title"/>
          </p:nvPr>
        </p:nvSpPr>
        <p:spPr>
          <a:xfrm>
            <a:off x="896675" y="3039152"/>
            <a:ext cx="27852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135" name="Google Shape;135;p15"/>
          <p:cNvSpPr txBox="1"/>
          <p:nvPr>
            <p:ph idx="1" type="subTitle"/>
          </p:nvPr>
        </p:nvSpPr>
        <p:spPr>
          <a:xfrm>
            <a:off x="896675" y="1566203"/>
            <a:ext cx="2785200" cy="147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CUSTOM_15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6"/>
          <p:cNvGrpSpPr/>
          <p:nvPr/>
        </p:nvGrpSpPr>
        <p:grpSpPr>
          <a:xfrm>
            <a:off x="0" y="-1"/>
            <a:ext cx="9144001" cy="5143002"/>
            <a:chOff x="0" y="-1"/>
            <a:chExt cx="9144001" cy="5143002"/>
          </a:xfrm>
        </p:grpSpPr>
        <p:pic>
          <p:nvPicPr>
            <p:cNvPr id="138" name="Google Shape;138;p16"/>
            <p:cNvPicPr preferRelativeResize="0"/>
            <p:nvPr/>
          </p:nvPicPr>
          <p:blipFill rotWithShape="1">
            <a:blip r:embed="rId2">
              <a:alphaModFix/>
            </a:blip>
            <a:srcRect b="0" l="0" r="0" t="69069"/>
            <a:stretch/>
          </p:blipFill>
          <p:spPr>
            <a:xfrm>
              <a:off x="0" y="3552399"/>
              <a:ext cx="9144001" cy="1590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16"/>
            <p:cNvPicPr preferRelativeResize="0"/>
            <p:nvPr/>
          </p:nvPicPr>
          <p:blipFill rotWithShape="1">
            <a:blip r:embed="rId2">
              <a:alphaModFix/>
            </a:blip>
            <a:srcRect b="0" l="0" r="0" t="69069"/>
            <a:stretch/>
          </p:blipFill>
          <p:spPr>
            <a:xfrm>
              <a:off x="0" y="-1"/>
              <a:ext cx="9144001" cy="15906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" name="Google Shape;140;p16"/>
          <p:cNvSpPr txBox="1"/>
          <p:nvPr>
            <p:ph idx="1" type="subTitle"/>
          </p:nvPr>
        </p:nvSpPr>
        <p:spPr>
          <a:xfrm>
            <a:off x="2729043" y="2686955"/>
            <a:ext cx="5048700" cy="7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1" name="Google Shape;141;p16"/>
          <p:cNvSpPr txBox="1"/>
          <p:nvPr>
            <p:ph type="title"/>
          </p:nvPr>
        </p:nvSpPr>
        <p:spPr>
          <a:xfrm>
            <a:off x="2729043" y="1566075"/>
            <a:ext cx="5048700" cy="12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15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17"/>
          <p:cNvGrpSpPr/>
          <p:nvPr/>
        </p:nvGrpSpPr>
        <p:grpSpPr>
          <a:xfrm>
            <a:off x="-1" y="0"/>
            <a:ext cx="9144001" cy="5143502"/>
            <a:chOff x="-1" y="0"/>
            <a:chExt cx="9144001" cy="5143502"/>
          </a:xfrm>
        </p:grpSpPr>
        <p:pic>
          <p:nvPicPr>
            <p:cNvPr id="144" name="Google Shape;144;p17"/>
            <p:cNvPicPr preferRelativeResize="0"/>
            <p:nvPr/>
          </p:nvPicPr>
          <p:blipFill rotWithShape="1">
            <a:blip r:embed="rId2">
              <a:alphaModFix/>
            </a:blip>
            <a:srcRect b="61531" l="0" r="0" t="0"/>
            <a:stretch/>
          </p:blipFill>
          <p:spPr>
            <a:xfrm flipH="1">
              <a:off x="-1" y="0"/>
              <a:ext cx="9144001" cy="19782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17"/>
            <p:cNvPicPr preferRelativeResize="0"/>
            <p:nvPr/>
          </p:nvPicPr>
          <p:blipFill rotWithShape="1">
            <a:blip r:embed="rId2">
              <a:alphaModFix/>
            </a:blip>
            <a:srcRect b="61531" l="0" r="0" t="0"/>
            <a:stretch/>
          </p:blipFill>
          <p:spPr>
            <a:xfrm flipH="1" rot="10800000">
              <a:off x="-1" y="3165300"/>
              <a:ext cx="9144001" cy="19782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6" name="Google Shape;146;p17"/>
          <p:cNvSpPr txBox="1"/>
          <p:nvPr>
            <p:ph type="title"/>
          </p:nvPr>
        </p:nvSpPr>
        <p:spPr>
          <a:xfrm>
            <a:off x="1451250" y="1545963"/>
            <a:ext cx="6241500" cy="20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15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/>
          <p:nvPr>
            <p:ph type="title"/>
          </p:nvPr>
        </p:nvSpPr>
        <p:spPr>
          <a:xfrm>
            <a:off x="5332625" y="1719300"/>
            <a:ext cx="2824800" cy="17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3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9"/>
          <p:cNvPicPr preferRelativeResize="0"/>
          <p:nvPr/>
        </p:nvPicPr>
        <p:blipFill rotWithShape="1">
          <a:blip r:embed="rId2">
            <a:alphaModFix/>
          </a:blip>
          <a:srcRect b="45696" l="0" r="0" t="0"/>
          <a:stretch/>
        </p:blipFill>
        <p:spPr>
          <a:xfrm>
            <a:off x="0" y="500"/>
            <a:ext cx="9144001" cy="279257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 txBox="1"/>
          <p:nvPr>
            <p:ph type="title"/>
          </p:nvPr>
        </p:nvSpPr>
        <p:spPr>
          <a:xfrm>
            <a:off x="3940225" y="2159228"/>
            <a:ext cx="4328700" cy="8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2" name="Google Shape;152;p19"/>
          <p:cNvSpPr txBox="1"/>
          <p:nvPr>
            <p:ph hasCustomPrompt="1" idx="2" type="title"/>
          </p:nvPr>
        </p:nvSpPr>
        <p:spPr>
          <a:xfrm>
            <a:off x="3940225" y="1493837"/>
            <a:ext cx="2808000" cy="6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53" name="Google Shape;153;p19"/>
          <p:cNvSpPr txBox="1"/>
          <p:nvPr>
            <p:ph idx="1" type="subTitle"/>
          </p:nvPr>
        </p:nvSpPr>
        <p:spPr>
          <a:xfrm>
            <a:off x="3940225" y="2992831"/>
            <a:ext cx="25530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3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0"/>
          <p:cNvPicPr preferRelativeResize="0"/>
          <p:nvPr/>
        </p:nvPicPr>
        <p:blipFill rotWithShape="1">
          <a:blip r:embed="rId2">
            <a:alphaModFix/>
          </a:blip>
          <a:srcRect b="0" l="0" r="28901" t="0"/>
          <a:stretch/>
        </p:blipFill>
        <p:spPr>
          <a:xfrm>
            <a:off x="2642625" y="500"/>
            <a:ext cx="6501377" cy="5142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 txBox="1"/>
          <p:nvPr>
            <p:ph type="title"/>
          </p:nvPr>
        </p:nvSpPr>
        <p:spPr>
          <a:xfrm>
            <a:off x="1007000" y="2160050"/>
            <a:ext cx="3171000" cy="8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7" name="Google Shape;157;p20"/>
          <p:cNvSpPr txBox="1"/>
          <p:nvPr>
            <p:ph hasCustomPrompt="1" idx="2" type="title"/>
          </p:nvPr>
        </p:nvSpPr>
        <p:spPr>
          <a:xfrm>
            <a:off x="1007000" y="1494662"/>
            <a:ext cx="2808000" cy="6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58" name="Google Shape;158;p20"/>
          <p:cNvSpPr txBox="1"/>
          <p:nvPr>
            <p:ph idx="1" type="subTitle"/>
          </p:nvPr>
        </p:nvSpPr>
        <p:spPr>
          <a:xfrm>
            <a:off x="1007000" y="2993650"/>
            <a:ext cx="25611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2"/>
            <a:ext cx="9144001" cy="5142496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"/>
          <p:cNvSpPr/>
          <p:nvPr/>
        </p:nvSpPr>
        <p:spPr>
          <a:xfrm rot="-5400000">
            <a:off x="1178789" y="1696175"/>
            <a:ext cx="2570400" cy="37851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3"/>
          <p:cNvSpPr/>
          <p:nvPr/>
        </p:nvSpPr>
        <p:spPr>
          <a:xfrm rot="-5400000">
            <a:off x="1078525" y="1596351"/>
            <a:ext cx="2570400" cy="37851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" name="Google Shape;32;p3"/>
          <p:cNvPicPr preferRelativeResize="0"/>
          <p:nvPr/>
        </p:nvPicPr>
        <p:blipFill rotWithShape="1">
          <a:blip r:embed="rId3">
            <a:alphaModFix/>
          </a:blip>
          <a:srcRect b="0" l="40740" r="0" t="0"/>
          <a:stretch/>
        </p:blipFill>
        <p:spPr>
          <a:xfrm>
            <a:off x="4773275" y="0"/>
            <a:ext cx="43707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3"/>
          <p:cNvSpPr txBox="1"/>
          <p:nvPr>
            <p:ph type="title"/>
          </p:nvPr>
        </p:nvSpPr>
        <p:spPr>
          <a:xfrm>
            <a:off x="713050" y="3268050"/>
            <a:ext cx="2808000" cy="56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3"/>
          <p:cNvSpPr txBox="1"/>
          <p:nvPr>
            <p:ph idx="1" type="body"/>
          </p:nvPr>
        </p:nvSpPr>
        <p:spPr>
          <a:xfrm>
            <a:off x="713050" y="3747075"/>
            <a:ext cx="24072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" name="Google Shape;35;p3"/>
          <p:cNvSpPr txBox="1"/>
          <p:nvPr>
            <p:ph hasCustomPrompt="1" idx="2" type="title"/>
          </p:nvPr>
        </p:nvSpPr>
        <p:spPr>
          <a:xfrm>
            <a:off x="713050" y="2679575"/>
            <a:ext cx="2808000" cy="6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13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1"/>
          <p:cNvPicPr preferRelativeResize="0"/>
          <p:nvPr/>
        </p:nvPicPr>
        <p:blipFill rotWithShape="1">
          <a:blip r:embed="rId2">
            <a:alphaModFix/>
          </a:blip>
          <a:srcRect b="45696" l="0" r="0" t="0"/>
          <a:stretch/>
        </p:blipFill>
        <p:spPr>
          <a:xfrm rot="10800000">
            <a:off x="0" y="2350925"/>
            <a:ext cx="9144001" cy="279257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 txBox="1"/>
          <p:nvPr>
            <p:ph type="title"/>
          </p:nvPr>
        </p:nvSpPr>
        <p:spPr>
          <a:xfrm>
            <a:off x="5097975" y="2160050"/>
            <a:ext cx="2808000" cy="8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2" name="Google Shape;162;p21"/>
          <p:cNvSpPr txBox="1"/>
          <p:nvPr>
            <p:ph hasCustomPrompt="1" idx="2" type="title"/>
          </p:nvPr>
        </p:nvSpPr>
        <p:spPr>
          <a:xfrm>
            <a:off x="5097975" y="1494662"/>
            <a:ext cx="2808000" cy="6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63" name="Google Shape;163;p21"/>
          <p:cNvSpPr txBox="1"/>
          <p:nvPr>
            <p:ph idx="1" type="subTitle"/>
          </p:nvPr>
        </p:nvSpPr>
        <p:spPr>
          <a:xfrm>
            <a:off x="5097975" y="2993656"/>
            <a:ext cx="25530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4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22"/>
          <p:cNvGrpSpPr/>
          <p:nvPr/>
        </p:nvGrpSpPr>
        <p:grpSpPr>
          <a:xfrm>
            <a:off x="0" y="0"/>
            <a:ext cx="9144001" cy="5143000"/>
            <a:chOff x="0" y="0"/>
            <a:chExt cx="9144001" cy="5143000"/>
          </a:xfrm>
        </p:grpSpPr>
        <p:pic>
          <p:nvPicPr>
            <p:cNvPr id="166" name="Google Shape;166;p22"/>
            <p:cNvPicPr preferRelativeResize="0"/>
            <p:nvPr/>
          </p:nvPicPr>
          <p:blipFill rotWithShape="1">
            <a:blip r:embed="rId2">
              <a:alphaModFix/>
            </a:blip>
            <a:srcRect b="0" l="0" r="0" t="69932"/>
            <a:stretch/>
          </p:blipFill>
          <p:spPr>
            <a:xfrm>
              <a:off x="0" y="3596850"/>
              <a:ext cx="9144001" cy="1546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22"/>
            <p:cNvPicPr preferRelativeResize="0"/>
            <p:nvPr/>
          </p:nvPicPr>
          <p:blipFill rotWithShape="1">
            <a:blip r:embed="rId2">
              <a:alphaModFix/>
            </a:blip>
            <a:srcRect b="0" l="0" r="0" t="69932"/>
            <a:stretch/>
          </p:blipFill>
          <p:spPr>
            <a:xfrm>
              <a:off x="0" y="0"/>
              <a:ext cx="9144001" cy="1546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" name="Google Shape;168;p22"/>
          <p:cNvSpPr txBox="1"/>
          <p:nvPr>
            <p:ph idx="1" type="subTitle"/>
          </p:nvPr>
        </p:nvSpPr>
        <p:spPr>
          <a:xfrm>
            <a:off x="839750" y="2418355"/>
            <a:ext cx="2202900" cy="11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9" name="Google Shape;169;p22"/>
          <p:cNvSpPr txBox="1"/>
          <p:nvPr>
            <p:ph type="title"/>
          </p:nvPr>
        </p:nvSpPr>
        <p:spPr>
          <a:xfrm>
            <a:off x="839750" y="1695944"/>
            <a:ext cx="2202900" cy="6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170" name="Google Shape;170;p22"/>
          <p:cNvSpPr txBox="1"/>
          <p:nvPr>
            <p:ph idx="2" type="subTitle"/>
          </p:nvPr>
        </p:nvSpPr>
        <p:spPr>
          <a:xfrm>
            <a:off x="6095226" y="2418355"/>
            <a:ext cx="2202900" cy="11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1" name="Google Shape;171;p22"/>
          <p:cNvSpPr txBox="1"/>
          <p:nvPr>
            <p:ph idx="3" type="title"/>
          </p:nvPr>
        </p:nvSpPr>
        <p:spPr>
          <a:xfrm>
            <a:off x="6095226" y="1695944"/>
            <a:ext cx="2202900" cy="6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172" name="Google Shape;172;p22"/>
          <p:cNvSpPr txBox="1"/>
          <p:nvPr>
            <p:ph idx="4" type="subTitle"/>
          </p:nvPr>
        </p:nvSpPr>
        <p:spPr>
          <a:xfrm>
            <a:off x="3467488" y="2418355"/>
            <a:ext cx="2202900" cy="11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3" name="Google Shape;173;p22"/>
          <p:cNvSpPr txBox="1"/>
          <p:nvPr>
            <p:ph idx="5" type="title"/>
          </p:nvPr>
        </p:nvSpPr>
        <p:spPr>
          <a:xfrm>
            <a:off x="3467488" y="1695944"/>
            <a:ext cx="2202900" cy="6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7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3"/>
          <p:cNvPicPr preferRelativeResize="0"/>
          <p:nvPr/>
        </p:nvPicPr>
        <p:blipFill rotWithShape="1">
          <a:blip r:embed="rId2">
            <a:alphaModFix/>
          </a:blip>
          <a:srcRect b="35860" l="0" r="0" t="6131"/>
          <a:stretch/>
        </p:blipFill>
        <p:spPr>
          <a:xfrm>
            <a:off x="0" y="2462400"/>
            <a:ext cx="9144001" cy="298322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3"/>
          <p:cNvSpPr/>
          <p:nvPr/>
        </p:nvSpPr>
        <p:spPr>
          <a:xfrm>
            <a:off x="6343575" y="3168650"/>
            <a:ext cx="2222400" cy="1434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3"/>
          <p:cNvSpPr/>
          <p:nvPr/>
        </p:nvSpPr>
        <p:spPr>
          <a:xfrm>
            <a:off x="6166150" y="3016250"/>
            <a:ext cx="2222400" cy="1434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3"/>
          <p:cNvSpPr/>
          <p:nvPr/>
        </p:nvSpPr>
        <p:spPr>
          <a:xfrm>
            <a:off x="3603725" y="3168650"/>
            <a:ext cx="2222400" cy="1434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3"/>
          <p:cNvSpPr/>
          <p:nvPr/>
        </p:nvSpPr>
        <p:spPr>
          <a:xfrm>
            <a:off x="3451325" y="3016250"/>
            <a:ext cx="2222400" cy="1434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3"/>
          <p:cNvSpPr/>
          <p:nvPr/>
        </p:nvSpPr>
        <p:spPr>
          <a:xfrm>
            <a:off x="973400" y="3168650"/>
            <a:ext cx="2222400" cy="1434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3"/>
          <p:cNvSpPr/>
          <p:nvPr/>
        </p:nvSpPr>
        <p:spPr>
          <a:xfrm>
            <a:off x="821000" y="3016250"/>
            <a:ext cx="2222400" cy="1434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3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3" name="Google Shape;183;p23"/>
          <p:cNvSpPr txBox="1"/>
          <p:nvPr>
            <p:ph idx="1" type="subTitle"/>
          </p:nvPr>
        </p:nvSpPr>
        <p:spPr>
          <a:xfrm>
            <a:off x="1002276" y="3537025"/>
            <a:ext cx="18597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4" name="Google Shape;184;p23"/>
          <p:cNvSpPr txBox="1"/>
          <p:nvPr>
            <p:ph idx="2" type="title"/>
          </p:nvPr>
        </p:nvSpPr>
        <p:spPr>
          <a:xfrm>
            <a:off x="769775" y="3231875"/>
            <a:ext cx="2324700" cy="2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185" name="Google Shape;185;p23"/>
          <p:cNvSpPr txBox="1"/>
          <p:nvPr>
            <p:ph idx="3" type="subTitle"/>
          </p:nvPr>
        </p:nvSpPr>
        <p:spPr>
          <a:xfrm>
            <a:off x="6314181" y="3537025"/>
            <a:ext cx="18597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6" name="Google Shape;186;p23"/>
          <p:cNvSpPr txBox="1"/>
          <p:nvPr>
            <p:ph idx="4" type="title"/>
          </p:nvPr>
        </p:nvSpPr>
        <p:spPr>
          <a:xfrm>
            <a:off x="6081674" y="3231875"/>
            <a:ext cx="2324700" cy="2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187" name="Google Shape;187;p23"/>
          <p:cNvSpPr txBox="1"/>
          <p:nvPr>
            <p:ph idx="5" type="subTitle"/>
          </p:nvPr>
        </p:nvSpPr>
        <p:spPr>
          <a:xfrm>
            <a:off x="3658224" y="3537025"/>
            <a:ext cx="18597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8" name="Google Shape;188;p23"/>
          <p:cNvSpPr txBox="1"/>
          <p:nvPr>
            <p:ph idx="6" type="title"/>
          </p:nvPr>
        </p:nvSpPr>
        <p:spPr>
          <a:xfrm>
            <a:off x="3425701" y="3231875"/>
            <a:ext cx="2324700" cy="2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7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4"/>
          <p:cNvPicPr preferRelativeResize="0"/>
          <p:nvPr/>
        </p:nvPicPr>
        <p:blipFill rotWithShape="1">
          <a:blip r:embed="rId2">
            <a:alphaModFix/>
          </a:blip>
          <a:srcRect b="0" l="0" r="0" t="38457"/>
          <a:stretch/>
        </p:blipFill>
        <p:spPr>
          <a:xfrm>
            <a:off x="0" y="1978199"/>
            <a:ext cx="9144001" cy="316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4"/>
          <p:cNvSpPr txBox="1"/>
          <p:nvPr>
            <p:ph idx="1" type="subTitle"/>
          </p:nvPr>
        </p:nvSpPr>
        <p:spPr>
          <a:xfrm>
            <a:off x="4409438" y="1820574"/>
            <a:ext cx="384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9pPr>
          </a:lstStyle>
          <a:p/>
        </p:txBody>
      </p:sp>
      <p:sp>
        <p:nvSpPr>
          <p:cNvPr id="192" name="Google Shape;192;p24"/>
          <p:cNvSpPr txBox="1"/>
          <p:nvPr>
            <p:ph idx="2" type="subTitle"/>
          </p:nvPr>
        </p:nvSpPr>
        <p:spPr>
          <a:xfrm>
            <a:off x="4409438" y="2134657"/>
            <a:ext cx="3849600" cy="4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93" name="Google Shape;193;p24"/>
          <p:cNvSpPr txBox="1"/>
          <p:nvPr>
            <p:ph idx="3" type="subTitle"/>
          </p:nvPr>
        </p:nvSpPr>
        <p:spPr>
          <a:xfrm>
            <a:off x="4409438" y="2727190"/>
            <a:ext cx="384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9pPr>
          </a:lstStyle>
          <a:p/>
        </p:txBody>
      </p:sp>
      <p:sp>
        <p:nvSpPr>
          <p:cNvPr id="194" name="Google Shape;194;p24"/>
          <p:cNvSpPr txBox="1"/>
          <p:nvPr>
            <p:ph idx="4" type="subTitle"/>
          </p:nvPr>
        </p:nvSpPr>
        <p:spPr>
          <a:xfrm>
            <a:off x="4409438" y="3041271"/>
            <a:ext cx="3849600" cy="4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95" name="Google Shape;195;p24"/>
          <p:cNvSpPr txBox="1"/>
          <p:nvPr>
            <p:ph idx="5" type="subTitle"/>
          </p:nvPr>
        </p:nvSpPr>
        <p:spPr>
          <a:xfrm>
            <a:off x="4409438" y="3633806"/>
            <a:ext cx="384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9pPr>
          </a:lstStyle>
          <a:p/>
        </p:txBody>
      </p:sp>
      <p:sp>
        <p:nvSpPr>
          <p:cNvPr id="196" name="Google Shape;196;p24"/>
          <p:cNvSpPr txBox="1"/>
          <p:nvPr>
            <p:ph idx="6" type="subTitle"/>
          </p:nvPr>
        </p:nvSpPr>
        <p:spPr>
          <a:xfrm>
            <a:off x="4409438" y="3947885"/>
            <a:ext cx="3849600" cy="4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97" name="Google Shape;197;p24"/>
          <p:cNvSpPr/>
          <p:nvPr/>
        </p:nvSpPr>
        <p:spPr>
          <a:xfrm flipH="1">
            <a:off x="-402600" y="604925"/>
            <a:ext cx="8674200" cy="5721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4"/>
          <p:cNvSpPr/>
          <p:nvPr/>
        </p:nvSpPr>
        <p:spPr>
          <a:xfrm flipH="1">
            <a:off x="-300550" y="452525"/>
            <a:ext cx="8674200" cy="5721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4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19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/>
          <p:nvPr>
            <p:ph idx="1" type="subTitle"/>
          </p:nvPr>
        </p:nvSpPr>
        <p:spPr>
          <a:xfrm>
            <a:off x="1072988" y="2752150"/>
            <a:ext cx="3075600" cy="5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2" name="Google Shape;202;p25"/>
          <p:cNvSpPr txBox="1"/>
          <p:nvPr>
            <p:ph hasCustomPrompt="1" type="title"/>
          </p:nvPr>
        </p:nvSpPr>
        <p:spPr>
          <a:xfrm>
            <a:off x="1072988" y="1654375"/>
            <a:ext cx="30756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203" name="Google Shape;203;p25"/>
          <p:cNvGrpSpPr/>
          <p:nvPr/>
        </p:nvGrpSpPr>
        <p:grpSpPr>
          <a:xfrm>
            <a:off x="-888" y="0"/>
            <a:ext cx="9145776" cy="5143500"/>
            <a:chOff x="-888" y="0"/>
            <a:chExt cx="9145776" cy="5143500"/>
          </a:xfrm>
        </p:grpSpPr>
        <p:pic>
          <p:nvPicPr>
            <p:cNvPr id="204" name="Google Shape;204;p25"/>
            <p:cNvPicPr preferRelativeResize="0"/>
            <p:nvPr/>
          </p:nvPicPr>
          <p:blipFill rotWithShape="1">
            <a:blip r:embed="rId2">
              <a:alphaModFix/>
            </a:blip>
            <a:srcRect b="76860" l="0" r="0" t="0"/>
            <a:stretch/>
          </p:blipFill>
          <p:spPr>
            <a:xfrm rot="10800000">
              <a:off x="-888" y="3953350"/>
              <a:ext cx="9145776" cy="11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25"/>
            <p:cNvPicPr preferRelativeResize="0"/>
            <p:nvPr/>
          </p:nvPicPr>
          <p:blipFill rotWithShape="1">
            <a:blip r:embed="rId2">
              <a:alphaModFix/>
            </a:blip>
            <a:srcRect b="76860" l="0" r="0" t="0"/>
            <a:stretch/>
          </p:blipFill>
          <p:spPr>
            <a:xfrm>
              <a:off x="-888" y="0"/>
              <a:ext cx="9145776" cy="1190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9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6"/>
          <p:cNvPicPr preferRelativeResize="0"/>
          <p:nvPr/>
        </p:nvPicPr>
        <p:blipFill rotWithShape="1">
          <a:blip r:embed="rId2">
            <a:alphaModFix/>
          </a:blip>
          <a:srcRect b="0" l="0" r="39708" t="0"/>
          <a:stretch/>
        </p:blipFill>
        <p:spPr>
          <a:xfrm>
            <a:off x="-900" y="0"/>
            <a:ext cx="55141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6"/>
          <p:cNvSpPr txBox="1"/>
          <p:nvPr>
            <p:ph idx="1" type="subTitle"/>
          </p:nvPr>
        </p:nvSpPr>
        <p:spPr>
          <a:xfrm>
            <a:off x="1351475" y="3223822"/>
            <a:ext cx="2286600" cy="76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9" name="Google Shape;209;p26"/>
          <p:cNvSpPr txBox="1"/>
          <p:nvPr>
            <p:ph hasCustomPrompt="1" type="title"/>
          </p:nvPr>
        </p:nvSpPr>
        <p:spPr>
          <a:xfrm>
            <a:off x="1351484" y="2482522"/>
            <a:ext cx="2286600" cy="62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10" name="Google Shape;210;p26"/>
          <p:cNvSpPr txBox="1"/>
          <p:nvPr>
            <p:ph idx="2" type="subTitle"/>
          </p:nvPr>
        </p:nvSpPr>
        <p:spPr>
          <a:xfrm>
            <a:off x="4886850" y="1458281"/>
            <a:ext cx="3219900" cy="5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1" name="Google Shape;211;p26"/>
          <p:cNvSpPr txBox="1"/>
          <p:nvPr>
            <p:ph hasCustomPrompt="1" idx="3" type="title"/>
          </p:nvPr>
        </p:nvSpPr>
        <p:spPr>
          <a:xfrm>
            <a:off x="4886850" y="869386"/>
            <a:ext cx="3219900" cy="62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12" name="Google Shape;212;p26"/>
          <p:cNvSpPr txBox="1"/>
          <p:nvPr>
            <p:ph idx="4" type="subTitle"/>
          </p:nvPr>
        </p:nvSpPr>
        <p:spPr>
          <a:xfrm>
            <a:off x="4886850" y="3495156"/>
            <a:ext cx="3219900" cy="5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3" name="Google Shape;213;p26"/>
          <p:cNvSpPr txBox="1"/>
          <p:nvPr>
            <p:ph hasCustomPrompt="1" idx="5" type="title"/>
          </p:nvPr>
        </p:nvSpPr>
        <p:spPr>
          <a:xfrm>
            <a:off x="4886850" y="2906261"/>
            <a:ext cx="3219900" cy="62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8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7"/>
          <p:cNvPicPr preferRelativeResize="0"/>
          <p:nvPr/>
        </p:nvPicPr>
        <p:blipFill rotWithShape="1">
          <a:blip r:embed="rId2">
            <a:alphaModFix/>
          </a:blip>
          <a:srcRect b="-31" l="0" r="0" t="37892"/>
          <a:stretch/>
        </p:blipFill>
        <p:spPr>
          <a:xfrm>
            <a:off x="0" y="1948225"/>
            <a:ext cx="9144001" cy="319527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7"/>
          <p:cNvSpPr txBox="1"/>
          <p:nvPr>
            <p:ph idx="1" type="body"/>
          </p:nvPr>
        </p:nvSpPr>
        <p:spPr>
          <a:xfrm>
            <a:off x="2834925" y="1819875"/>
            <a:ext cx="4714200" cy="24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/>
        </p:txBody>
      </p:sp>
      <p:sp>
        <p:nvSpPr>
          <p:cNvPr id="217" name="Google Shape;217;p27"/>
          <p:cNvSpPr/>
          <p:nvPr/>
        </p:nvSpPr>
        <p:spPr>
          <a:xfrm flipH="1">
            <a:off x="-402600" y="604925"/>
            <a:ext cx="8674200" cy="5721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7"/>
          <p:cNvSpPr/>
          <p:nvPr/>
        </p:nvSpPr>
        <p:spPr>
          <a:xfrm flipH="1">
            <a:off x="-300550" y="452525"/>
            <a:ext cx="8674200" cy="5721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7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6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2"/>
            <a:ext cx="9144001" cy="514249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8"/>
          <p:cNvSpPr/>
          <p:nvPr/>
        </p:nvSpPr>
        <p:spPr>
          <a:xfrm>
            <a:off x="698875" y="590550"/>
            <a:ext cx="8102100" cy="4267200"/>
          </a:xfrm>
          <a:prstGeom prst="rect">
            <a:avLst/>
          </a:prstGeom>
          <a:solidFill>
            <a:schemeClr val="accent5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8"/>
          <p:cNvSpPr/>
          <p:nvPr/>
        </p:nvSpPr>
        <p:spPr>
          <a:xfrm>
            <a:off x="559000" y="438150"/>
            <a:ext cx="8102100" cy="42672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8"/>
          <p:cNvSpPr txBox="1"/>
          <p:nvPr>
            <p:ph type="title"/>
          </p:nvPr>
        </p:nvSpPr>
        <p:spPr>
          <a:xfrm>
            <a:off x="1171175" y="1635425"/>
            <a:ext cx="4480500" cy="4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5" name="Google Shape;225;p28"/>
          <p:cNvSpPr txBox="1"/>
          <p:nvPr>
            <p:ph idx="1" type="subTitle"/>
          </p:nvPr>
        </p:nvSpPr>
        <p:spPr>
          <a:xfrm>
            <a:off x="1171175" y="2096275"/>
            <a:ext cx="4480500" cy="22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9pPr>
          </a:lstStyle>
          <a:p/>
        </p:txBody>
      </p:sp>
      <p:grpSp>
        <p:nvGrpSpPr>
          <p:cNvPr id="226" name="Google Shape;226;p28"/>
          <p:cNvGrpSpPr/>
          <p:nvPr/>
        </p:nvGrpSpPr>
        <p:grpSpPr>
          <a:xfrm>
            <a:off x="6684800" y="1997400"/>
            <a:ext cx="1060500" cy="1148700"/>
            <a:chOff x="8020675" y="981275"/>
            <a:chExt cx="1060500" cy="1148700"/>
          </a:xfrm>
        </p:grpSpPr>
        <p:sp>
          <p:nvSpPr>
            <p:cNvPr id="227" name="Google Shape;227;p28"/>
            <p:cNvSpPr/>
            <p:nvPr/>
          </p:nvSpPr>
          <p:spPr>
            <a:xfrm>
              <a:off x="8173075" y="1133675"/>
              <a:ext cx="908100" cy="9963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8"/>
            <p:cNvSpPr/>
            <p:nvPr/>
          </p:nvSpPr>
          <p:spPr>
            <a:xfrm>
              <a:off x="8020675" y="981275"/>
              <a:ext cx="908100" cy="9963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" name="Google Shape;229;p28"/>
          <p:cNvSpPr/>
          <p:nvPr/>
        </p:nvSpPr>
        <p:spPr>
          <a:xfrm>
            <a:off x="6870263" y="2233563"/>
            <a:ext cx="532800" cy="5328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8"/>
          <p:cNvSpPr/>
          <p:nvPr/>
        </p:nvSpPr>
        <p:spPr>
          <a:xfrm>
            <a:off x="7054025" y="2417075"/>
            <a:ext cx="165300" cy="165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6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9"/>
          <p:cNvPicPr preferRelativeResize="0"/>
          <p:nvPr/>
        </p:nvPicPr>
        <p:blipFill rotWithShape="1">
          <a:blip r:embed="rId2">
            <a:alphaModFix/>
          </a:blip>
          <a:srcRect b="0" l="28535" r="0" t="0"/>
          <a:stretch/>
        </p:blipFill>
        <p:spPr>
          <a:xfrm>
            <a:off x="2609150" y="500"/>
            <a:ext cx="6534851" cy="5142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9"/>
          <p:cNvSpPr/>
          <p:nvPr/>
        </p:nvSpPr>
        <p:spPr>
          <a:xfrm>
            <a:off x="645582" y="1967700"/>
            <a:ext cx="4054200" cy="25782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9"/>
          <p:cNvSpPr/>
          <p:nvPr/>
        </p:nvSpPr>
        <p:spPr>
          <a:xfrm>
            <a:off x="498550" y="1815300"/>
            <a:ext cx="4054200" cy="2578200"/>
          </a:xfrm>
          <a:prstGeom prst="rect">
            <a:avLst/>
          </a:prstGeom>
          <a:solidFill>
            <a:schemeClr val="accent5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6350" y="0"/>
            <a:ext cx="34276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9"/>
          <p:cNvSpPr txBox="1"/>
          <p:nvPr>
            <p:ph type="title"/>
          </p:nvPr>
        </p:nvSpPr>
        <p:spPr>
          <a:xfrm>
            <a:off x="720100" y="2243150"/>
            <a:ext cx="3351900" cy="15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7" name="Google Shape;237;p29"/>
          <p:cNvSpPr txBox="1"/>
          <p:nvPr>
            <p:ph idx="1" type="subTitle"/>
          </p:nvPr>
        </p:nvSpPr>
        <p:spPr>
          <a:xfrm>
            <a:off x="720000" y="3792350"/>
            <a:ext cx="3852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6_1_1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0"/>
          <p:cNvPicPr preferRelativeResize="0"/>
          <p:nvPr/>
        </p:nvPicPr>
        <p:blipFill rotWithShape="1">
          <a:blip r:embed="rId2">
            <a:alphaModFix/>
          </a:blip>
          <a:srcRect b="30876" l="0" r="0" t="7134"/>
          <a:stretch/>
        </p:blipFill>
        <p:spPr>
          <a:xfrm>
            <a:off x="2675" y="1422600"/>
            <a:ext cx="9138652" cy="3185974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0"/>
          <p:cNvSpPr txBox="1"/>
          <p:nvPr>
            <p:ph idx="1" type="subTitle"/>
          </p:nvPr>
        </p:nvSpPr>
        <p:spPr>
          <a:xfrm>
            <a:off x="4654300" y="1987375"/>
            <a:ext cx="3400800" cy="16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1" name="Google Shape;241;p30"/>
          <p:cNvSpPr txBox="1"/>
          <p:nvPr>
            <p:ph type="title"/>
          </p:nvPr>
        </p:nvSpPr>
        <p:spPr>
          <a:xfrm>
            <a:off x="4654312" y="1521444"/>
            <a:ext cx="3400800" cy="48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/>
          <p:nvPr/>
        </p:nvSpPr>
        <p:spPr>
          <a:xfrm>
            <a:off x="872400" y="692400"/>
            <a:ext cx="8674200" cy="5721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4"/>
          <p:cNvSpPr/>
          <p:nvPr/>
        </p:nvSpPr>
        <p:spPr>
          <a:xfrm>
            <a:off x="720000" y="540000"/>
            <a:ext cx="8674200" cy="572100"/>
          </a:xfrm>
          <a:prstGeom prst="rect">
            <a:avLst/>
          </a:prstGeom>
          <a:solidFill>
            <a:schemeClr val="accent5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4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" type="body"/>
          </p:nvPr>
        </p:nvSpPr>
        <p:spPr>
          <a:xfrm>
            <a:off x="720000" y="1325775"/>
            <a:ext cx="7704000" cy="32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lphaLcPeriod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romanLcPeriod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rabicPeriod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lphaLcPeriod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romanLcPeriod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rabicPeriod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lphaLcPeriod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6_1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1"/>
          <p:cNvPicPr preferRelativeResize="0"/>
          <p:nvPr/>
        </p:nvPicPr>
        <p:blipFill rotWithShape="1">
          <a:blip r:embed="rId2">
            <a:alphaModFix/>
          </a:blip>
          <a:srcRect b="0" l="0" r="0" t="22221"/>
          <a:stretch/>
        </p:blipFill>
        <p:spPr>
          <a:xfrm rot="10800000">
            <a:off x="-1" y="475"/>
            <a:ext cx="9144001" cy="399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1"/>
          <p:cNvSpPr txBox="1"/>
          <p:nvPr>
            <p:ph type="title"/>
          </p:nvPr>
        </p:nvSpPr>
        <p:spPr>
          <a:xfrm>
            <a:off x="4846860" y="1425338"/>
            <a:ext cx="3225000" cy="12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5" name="Google Shape;245;p31"/>
          <p:cNvSpPr txBox="1"/>
          <p:nvPr>
            <p:ph idx="1" type="subTitle"/>
          </p:nvPr>
        </p:nvSpPr>
        <p:spPr>
          <a:xfrm>
            <a:off x="4846850" y="2563575"/>
            <a:ext cx="3225000" cy="11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6_1_1_1_2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2"/>
            <a:ext cx="9144001" cy="514249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2"/>
          <p:cNvSpPr/>
          <p:nvPr/>
        </p:nvSpPr>
        <p:spPr>
          <a:xfrm>
            <a:off x="1585050" y="1688400"/>
            <a:ext cx="6278700" cy="19191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2"/>
          <p:cNvSpPr/>
          <p:nvPr/>
        </p:nvSpPr>
        <p:spPr>
          <a:xfrm>
            <a:off x="1432650" y="1536000"/>
            <a:ext cx="6278700" cy="19191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2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1" name="Google Shape;251;p32"/>
          <p:cNvSpPr txBox="1"/>
          <p:nvPr>
            <p:ph idx="1" type="subTitle"/>
          </p:nvPr>
        </p:nvSpPr>
        <p:spPr>
          <a:xfrm>
            <a:off x="2101850" y="3758425"/>
            <a:ext cx="49404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6_1_1_1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3"/>
          <p:cNvPicPr preferRelativeResize="0"/>
          <p:nvPr/>
        </p:nvPicPr>
        <p:blipFill rotWithShape="1">
          <a:blip r:embed="rId2">
            <a:alphaModFix/>
          </a:blip>
          <a:srcRect b="0" l="936" r="41263" t="0"/>
          <a:stretch/>
        </p:blipFill>
        <p:spPr>
          <a:xfrm>
            <a:off x="0" y="500"/>
            <a:ext cx="5283523" cy="5142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3"/>
          <p:cNvSpPr txBox="1"/>
          <p:nvPr>
            <p:ph type="title"/>
          </p:nvPr>
        </p:nvSpPr>
        <p:spPr>
          <a:xfrm>
            <a:off x="5197225" y="1621020"/>
            <a:ext cx="2791200" cy="81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5" name="Google Shape;255;p33"/>
          <p:cNvSpPr txBox="1"/>
          <p:nvPr>
            <p:ph idx="1" type="subTitle"/>
          </p:nvPr>
        </p:nvSpPr>
        <p:spPr>
          <a:xfrm>
            <a:off x="5197225" y="2350832"/>
            <a:ext cx="2791200" cy="12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6_1_1_1_1_1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4"/>
          <p:cNvPicPr preferRelativeResize="0"/>
          <p:nvPr/>
        </p:nvPicPr>
        <p:blipFill rotWithShape="1">
          <a:blip r:embed="rId2">
            <a:alphaModFix/>
          </a:blip>
          <a:srcRect b="0" l="936" r="41263" t="0"/>
          <a:stretch/>
        </p:blipFill>
        <p:spPr>
          <a:xfrm flipH="1">
            <a:off x="3860477" y="500"/>
            <a:ext cx="5283523" cy="5142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4"/>
          <p:cNvSpPr txBox="1"/>
          <p:nvPr>
            <p:ph type="title"/>
          </p:nvPr>
        </p:nvSpPr>
        <p:spPr>
          <a:xfrm flipH="1">
            <a:off x="1250975" y="1621020"/>
            <a:ext cx="2791200" cy="81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9" name="Google Shape;259;p34"/>
          <p:cNvSpPr txBox="1"/>
          <p:nvPr>
            <p:ph idx="1" type="subTitle"/>
          </p:nvPr>
        </p:nvSpPr>
        <p:spPr>
          <a:xfrm flipH="1">
            <a:off x="1250975" y="2350832"/>
            <a:ext cx="2791200" cy="12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2"/>
            <a:ext cx="9144001" cy="514249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5"/>
          <p:cNvSpPr/>
          <p:nvPr/>
        </p:nvSpPr>
        <p:spPr>
          <a:xfrm>
            <a:off x="698875" y="918750"/>
            <a:ext cx="8674200" cy="36108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5"/>
          <p:cNvSpPr/>
          <p:nvPr/>
        </p:nvSpPr>
        <p:spPr>
          <a:xfrm>
            <a:off x="546475" y="766350"/>
            <a:ext cx="8674200" cy="3610800"/>
          </a:xfrm>
          <a:prstGeom prst="rect">
            <a:avLst/>
          </a:prstGeom>
          <a:solidFill>
            <a:schemeClr val="accent5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5"/>
          <p:cNvSpPr/>
          <p:nvPr/>
        </p:nvSpPr>
        <p:spPr>
          <a:xfrm>
            <a:off x="7074550" y="1512900"/>
            <a:ext cx="908100" cy="24225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5"/>
          <p:cNvSpPr/>
          <p:nvPr/>
        </p:nvSpPr>
        <p:spPr>
          <a:xfrm>
            <a:off x="6922150" y="1360500"/>
            <a:ext cx="908100" cy="24225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5"/>
          <p:cNvSpPr txBox="1"/>
          <p:nvPr>
            <p:ph type="title"/>
          </p:nvPr>
        </p:nvSpPr>
        <p:spPr>
          <a:xfrm>
            <a:off x="720000" y="1221675"/>
            <a:ext cx="4823700" cy="21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267" name="Google Shape;267;p35"/>
          <p:cNvSpPr txBox="1"/>
          <p:nvPr>
            <p:ph idx="2" type="title"/>
          </p:nvPr>
        </p:nvSpPr>
        <p:spPr>
          <a:xfrm>
            <a:off x="720000" y="3583888"/>
            <a:ext cx="38487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1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68" name="Google Shape;268;p35"/>
          <p:cNvSpPr/>
          <p:nvPr/>
        </p:nvSpPr>
        <p:spPr>
          <a:xfrm>
            <a:off x="7109750" y="1646888"/>
            <a:ext cx="532800" cy="5328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5"/>
          <p:cNvSpPr/>
          <p:nvPr/>
        </p:nvSpPr>
        <p:spPr>
          <a:xfrm>
            <a:off x="7109750" y="2305350"/>
            <a:ext cx="532800" cy="5328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5"/>
          <p:cNvSpPr/>
          <p:nvPr/>
        </p:nvSpPr>
        <p:spPr>
          <a:xfrm>
            <a:off x="7109750" y="2963775"/>
            <a:ext cx="532800" cy="5328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5"/>
          <p:cNvSpPr/>
          <p:nvPr/>
        </p:nvSpPr>
        <p:spPr>
          <a:xfrm>
            <a:off x="7296950" y="1834088"/>
            <a:ext cx="158400" cy="1584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5"/>
          <p:cNvSpPr/>
          <p:nvPr/>
        </p:nvSpPr>
        <p:spPr>
          <a:xfrm rot="5400000">
            <a:off x="7304900" y="2509625"/>
            <a:ext cx="186000" cy="124200"/>
          </a:xfrm>
          <a:prstGeom prst="triangle">
            <a:avLst>
              <a:gd fmla="val 50241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5"/>
          <p:cNvSpPr/>
          <p:nvPr/>
        </p:nvSpPr>
        <p:spPr>
          <a:xfrm flipH="1" rot="-5400000">
            <a:off x="7270700" y="3167225"/>
            <a:ext cx="186000" cy="124200"/>
          </a:xfrm>
          <a:prstGeom prst="triangle">
            <a:avLst>
              <a:gd fmla="val 50241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1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2"/>
            <a:ext cx="9144001" cy="5142496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6"/>
          <p:cNvSpPr/>
          <p:nvPr/>
        </p:nvSpPr>
        <p:spPr>
          <a:xfrm>
            <a:off x="388200" y="1526400"/>
            <a:ext cx="8035800" cy="33489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6"/>
          <p:cNvSpPr/>
          <p:nvPr/>
        </p:nvSpPr>
        <p:spPr>
          <a:xfrm>
            <a:off x="553925" y="1374000"/>
            <a:ext cx="8035800" cy="33489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6"/>
          <p:cNvSpPr/>
          <p:nvPr/>
        </p:nvSpPr>
        <p:spPr>
          <a:xfrm flipH="1">
            <a:off x="-402600" y="692400"/>
            <a:ext cx="8674200" cy="5721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6"/>
          <p:cNvSpPr/>
          <p:nvPr/>
        </p:nvSpPr>
        <p:spPr>
          <a:xfrm flipH="1">
            <a:off x="-300550" y="540000"/>
            <a:ext cx="8674200" cy="572100"/>
          </a:xfrm>
          <a:prstGeom prst="rect">
            <a:avLst/>
          </a:prstGeom>
          <a:solidFill>
            <a:schemeClr val="accent5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6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1" name="Google Shape;281;p36"/>
          <p:cNvSpPr txBox="1"/>
          <p:nvPr>
            <p:ph idx="1" type="subTitle"/>
          </p:nvPr>
        </p:nvSpPr>
        <p:spPr>
          <a:xfrm>
            <a:off x="724125" y="2426592"/>
            <a:ext cx="23160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2" name="Google Shape;282;p36"/>
          <p:cNvSpPr txBox="1"/>
          <p:nvPr>
            <p:ph idx="2" type="title"/>
          </p:nvPr>
        </p:nvSpPr>
        <p:spPr>
          <a:xfrm>
            <a:off x="724125" y="2116520"/>
            <a:ext cx="2316000" cy="2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283" name="Google Shape;283;p36"/>
          <p:cNvSpPr txBox="1"/>
          <p:nvPr>
            <p:ph idx="3" type="subTitle"/>
          </p:nvPr>
        </p:nvSpPr>
        <p:spPr>
          <a:xfrm>
            <a:off x="3413996" y="2426592"/>
            <a:ext cx="23160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4" name="Google Shape;284;p36"/>
          <p:cNvSpPr txBox="1"/>
          <p:nvPr>
            <p:ph idx="4" type="title"/>
          </p:nvPr>
        </p:nvSpPr>
        <p:spPr>
          <a:xfrm>
            <a:off x="3413999" y="2116520"/>
            <a:ext cx="2316000" cy="2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285" name="Google Shape;285;p36"/>
          <p:cNvSpPr txBox="1"/>
          <p:nvPr>
            <p:ph idx="5" type="subTitle"/>
          </p:nvPr>
        </p:nvSpPr>
        <p:spPr>
          <a:xfrm>
            <a:off x="6103866" y="2426592"/>
            <a:ext cx="23160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6" name="Google Shape;286;p36"/>
          <p:cNvSpPr txBox="1"/>
          <p:nvPr>
            <p:ph idx="6" type="title"/>
          </p:nvPr>
        </p:nvSpPr>
        <p:spPr>
          <a:xfrm>
            <a:off x="6103872" y="2116520"/>
            <a:ext cx="2316000" cy="2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287" name="Google Shape;287;p36"/>
          <p:cNvSpPr txBox="1"/>
          <p:nvPr>
            <p:ph idx="7" type="subTitle"/>
          </p:nvPr>
        </p:nvSpPr>
        <p:spPr>
          <a:xfrm>
            <a:off x="724125" y="3987933"/>
            <a:ext cx="23160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8" name="Google Shape;288;p36"/>
          <p:cNvSpPr txBox="1"/>
          <p:nvPr>
            <p:ph idx="8" type="title"/>
          </p:nvPr>
        </p:nvSpPr>
        <p:spPr>
          <a:xfrm>
            <a:off x="724125" y="3677861"/>
            <a:ext cx="2316000" cy="2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289" name="Google Shape;289;p36"/>
          <p:cNvSpPr txBox="1"/>
          <p:nvPr>
            <p:ph idx="9" type="subTitle"/>
          </p:nvPr>
        </p:nvSpPr>
        <p:spPr>
          <a:xfrm>
            <a:off x="3413996" y="3987933"/>
            <a:ext cx="23160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0" name="Google Shape;290;p36"/>
          <p:cNvSpPr txBox="1"/>
          <p:nvPr>
            <p:ph idx="13" type="title"/>
          </p:nvPr>
        </p:nvSpPr>
        <p:spPr>
          <a:xfrm>
            <a:off x="3413999" y="3677861"/>
            <a:ext cx="2316000" cy="2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291" name="Google Shape;291;p36"/>
          <p:cNvSpPr txBox="1"/>
          <p:nvPr>
            <p:ph idx="14" type="subTitle"/>
          </p:nvPr>
        </p:nvSpPr>
        <p:spPr>
          <a:xfrm>
            <a:off x="6103866" y="3987933"/>
            <a:ext cx="23160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2" name="Google Shape;292;p36"/>
          <p:cNvSpPr txBox="1"/>
          <p:nvPr>
            <p:ph idx="15" type="title"/>
          </p:nvPr>
        </p:nvSpPr>
        <p:spPr>
          <a:xfrm>
            <a:off x="6103872" y="3677861"/>
            <a:ext cx="2316000" cy="2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 1">
  <p:cSld name="CUSTOM_1_1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7"/>
          <p:cNvPicPr preferRelativeResize="0"/>
          <p:nvPr/>
        </p:nvPicPr>
        <p:blipFill rotWithShape="1">
          <a:blip r:embed="rId2">
            <a:alphaModFix/>
          </a:blip>
          <a:srcRect b="38346" l="0" r="0" t="6541"/>
          <a:stretch/>
        </p:blipFill>
        <p:spPr>
          <a:xfrm>
            <a:off x="0" y="2309325"/>
            <a:ext cx="9144001" cy="2834176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7"/>
          <p:cNvSpPr txBox="1"/>
          <p:nvPr>
            <p:ph type="title"/>
          </p:nvPr>
        </p:nvSpPr>
        <p:spPr>
          <a:xfrm>
            <a:off x="726150" y="540000"/>
            <a:ext cx="76917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6" name="Google Shape;296;p37"/>
          <p:cNvSpPr txBox="1"/>
          <p:nvPr>
            <p:ph idx="1" type="subTitle"/>
          </p:nvPr>
        </p:nvSpPr>
        <p:spPr>
          <a:xfrm>
            <a:off x="2030100" y="3935212"/>
            <a:ext cx="2384700" cy="439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7" name="Google Shape;297;p37"/>
          <p:cNvSpPr txBox="1"/>
          <p:nvPr>
            <p:ph idx="2" type="title"/>
          </p:nvPr>
        </p:nvSpPr>
        <p:spPr>
          <a:xfrm>
            <a:off x="2030100" y="3600101"/>
            <a:ext cx="2384700" cy="24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298" name="Google Shape;298;p37"/>
          <p:cNvSpPr txBox="1"/>
          <p:nvPr>
            <p:ph hasCustomPrompt="1" idx="3" type="title"/>
          </p:nvPr>
        </p:nvSpPr>
        <p:spPr>
          <a:xfrm>
            <a:off x="758120" y="3748478"/>
            <a:ext cx="1000800" cy="439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9" name="Google Shape;299;p37"/>
          <p:cNvSpPr txBox="1"/>
          <p:nvPr>
            <p:ph idx="4" type="subTitle"/>
          </p:nvPr>
        </p:nvSpPr>
        <p:spPr>
          <a:xfrm>
            <a:off x="2030100" y="1713925"/>
            <a:ext cx="2384700" cy="4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00" name="Google Shape;300;p37"/>
          <p:cNvSpPr txBox="1"/>
          <p:nvPr>
            <p:ph idx="5" type="title"/>
          </p:nvPr>
        </p:nvSpPr>
        <p:spPr>
          <a:xfrm>
            <a:off x="2030100" y="1378813"/>
            <a:ext cx="2384700" cy="2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301" name="Google Shape;301;p37"/>
          <p:cNvSpPr txBox="1"/>
          <p:nvPr>
            <p:ph hasCustomPrompt="1" idx="6" type="title"/>
          </p:nvPr>
        </p:nvSpPr>
        <p:spPr>
          <a:xfrm>
            <a:off x="758120" y="1527205"/>
            <a:ext cx="1000800" cy="4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2" name="Google Shape;302;p37"/>
          <p:cNvSpPr txBox="1"/>
          <p:nvPr>
            <p:ph idx="7" type="subTitle"/>
          </p:nvPr>
        </p:nvSpPr>
        <p:spPr>
          <a:xfrm>
            <a:off x="2030100" y="2824562"/>
            <a:ext cx="2384700" cy="439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03" name="Google Shape;303;p37"/>
          <p:cNvSpPr txBox="1"/>
          <p:nvPr>
            <p:ph idx="8" type="title"/>
          </p:nvPr>
        </p:nvSpPr>
        <p:spPr>
          <a:xfrm>
            <a:off x="2030100" y="2489451"/>
            <a:ext cx="2384700" cy="24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304" name="Google Shape;304;p37"/>
          <p:cNvSpPr txBox="1"/>
          <p:nvPr>
            <p:ph hasCustomPrompt="1" idx="9" type="title"/>
          </p:nvPr>
        </p:nvSpPr>
        <p:spPr>
          <a:xfrm>
            <a:off x="758120" y="2637836"/>
            <a:ext cx="1000800" cy="439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5" name="Google Shape;305;p37"/>
          <p:cNvSpPr txBox="1"/>
          <p:nvPr>
            <p:ph idx="13" type="subTitle"/>
          </p:nvPr>
        </p:nvSpPr>
        <p:spPr>
          <a:xfrm>
            <a:off x="5957950" y="3935212"/>
            <a:ext cx="2384700" cy="439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06" name="Google Shape;306;p37"/>
          <p:cNvSpPr txBox="1"/>
          <p:nvPr>
            <p:ph idx="14" type="title"/>
          </p:nvPr>
        </p:nvSpPr>
        <p:spPr>
          <a:xfrm>
            <a:off x="5957950" y="3600101"/>
            <a:ext cx="2384700" cy="24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307" name="Google Shape;307;p37"/>
          <p:cNvSpPr txBox="1"/>
          <p:nvPr>
            <p:ph hasCustomPrompt="1" idx="15" type="title"/>
          </p:nvPr>
        </p:nvSpPr>
        <p:spPr>
          <a:xfrm>
            <a:off x="4685976" y="3748478"/>
            <a:ext cx="1000800" cy="439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8" name="Google Shape;308;p37"/>
          <p:cNvSpPr txBox="1"/>
          <p:nvPr>
            <p:ph idx="16" type="subTitle"/>
          </p:nvPr>
        </p:nvSpPr>
        <p:spPr>
          <a:xfrm>
            <a:off x="5957950" y="1713925"/>
            <a:ext cx="2384700" cy="4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09" name="Google Shape;309;p37"/>
          <p:cNvSpPr txBox="1"/>
          <p:nvPr>
            <p:ph idx="17" type="title"/>
          </p:nvPr>
        </p:nvSpPr>
        <p:spPr>
          <a:xfrm>
            <a:off x="5957950" y="1378813"/>
            <a:ext cx="2384700" cy="2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310" name="Google Shape;310;p37"/>
          <p:cNvSpPr txBox="1"/>
          <p:nvPr>
            <p:ph hasCustomPrompt="1" idx="18" type="title"/>
          </p:nvPr>
        </p:nvSpPr>
        <p:spPr>
          <a:xfrm>
            <a:off x="4685976" y="1527205"/>
            <a:ext cx="1000800" cy="4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1" name="Google Shape;311;p37"/>
          <p:cNvSpPr txBox="1"/>
          <p:nvPr>
            <p:ph idx="19" type="subTitle"/>
          </p:nvPr>
        </p:nvSpPr>
        <p:spPr>
          <a:xfrm>
            <a:off x="5957950" y="2824562"/>
            <a:ext cx="2384700" cy="439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2" name="Google Shape;312;p37"/>
          <p:cNvSpPr txBox="1"/>
          <p:nvPr>
            <p:ph idx="20" type="title"/>
          </p:nvPr>
        </p:nvSpPr>
        <p:spPr>
          <a:xfrm>
            <a:off x="5957950" y="2489451"/>
            <a:ext cx="2384700" cy="24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313" name="Google Shape;313;p37"/>
          <p:cNvSpPr txBox="1"/>
          <p:nvPr>
            <p:ph hasCustomPrompt="1" idx="21" type="title"/>
          </p:nvPr>
        </p:nvSpPr>
        <p:spPr>
          <a:xfrm>
            <a:off x="4685976" y="2637836"/>
            <a:ext cx="1000800" cy="439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5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8"/>
          <p:cNvSpPr/>
          <p:nvPr/>
        </p:nvSpPr>
        <p:spPr>
          <a:xfrm>
            <a:off x="822050" y="692400"/>
            <a:ext cx="8674200" cy="5721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8"/>
          <p:cNvSpPr/>
          <p:nvPr/>
        </p:nvSpPr>
        <p:spPr>
          <a:xfrm>
            <a:off x="720000" y="540000"/>
            <a:ext cx="8674200" cy="572100"/>
          </a:xfrm>
          <a:prstGeom prst="rect">
            <a:avLst/>
          </a:prstGeom>
          <a:solidFill>
            <a:schemeClr val="accent5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8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5_1_1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9"/>
          <p:cNvPicPr preferRelativeResize="0"/>
          <p:nvPr/>
        </p:nvPicPr>
        <p:blipFill rotWithShape="1">
          <a:blip r:embed="rId2">
            <a:alphaModFix/>
          </a:blip>
          <a:srcRect b="61414" l="0" r="0" t="-11"/>
          <a:stretch/>
        </p:blipFill>
        <p:spPr>
          <a:xfrm>
            <a:off x="0" y="0"/>
            <a:ext cx="9144001" cy="1984826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9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5_1_1_1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0"/>
          <p:cNvPicPr preferRelativeResize="0"/>
          <p:nvPr/>
        </p:nvPicPr>
        <p:blipFill rotWithShape="1">
          <a:blip r:embed="rId2">
            <a:alphaModFix/>
          </a:blip>
          <a:srcRect b="61414" l="0" r="0" t="-11"/>
          <a:stretch/>
        </p:blipFill>
        <p:spPr>
          <a:xfrm rot="10800000">
            <a:off x="0" y="3158675"/>
            <a:ext cx="9144001" cy="1984826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0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5"/>
          <p:cNvPicPr preferRelativeResize="0"/>
          <p:nvPr/>
        </p:nvPicPr>
        <p:blipFill rotWithShape="1">
          <a:blip r:embed="rId2">
            <a:alphaModFix/>
          </a:blip>
          <a:srcRect b="0" l="0" r="50000" t="0"/>
          <a:stretch/>
        </p:blipFill>
        <p:spPr>
          <a:xfrm>
            <a:off x="0" y="500"/>
            <a:ext cx="4572000" cy="514249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5"/>
          <p:cNvSpPr/>
          <p:nvPr/>
        </p:nvSpPr>
        <p:spPr>
          <a:xfrm>
            <a:off x="708300" y="2011600"/>
            <a:ext cx="3307800" cy="2034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5"/>
          <p:cNvSpPr/>
          <p:nvPr/>
        </p:nvSpPr>
        <p:spPr>
          <a:xfrm>
            <a:off x="555900" y="1859200"/>
            <a:ext cx="3307800" cy="2034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5"/>
          <p:cNvSpPr/>
          <p:nvPr/>
        </p:nvSpPr>
        <p:spPr>
          <a:xfrm>
            <a:off x="5370225" y="2011600"/>
            <a:ext cx="3307800" cy="2034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5"/>
          <p:cNvSpPr/>
          <p:nvPr/>
        </p:nvSpPr>
        <p:spPr>
          <a:xfrm>
            <a:off x="5217825" y="1859200"/>
            <a:ext cx="3307800" cy="2034600"/>
          </a:xfrm>
          <a:prstGeom prst="rect">
            <a:avLst/>
          </a:prstGeom>
          <a:solidFill>
            <a:schemeClr val="accent5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5"/>
          <p:cNvSpPr txBox="1"/>
          <p:nvPr>
            <p:ph idx="1" type="subTitle"/>
          </p:nvPr>
        </p:nvSpPr>
        <p:spPr>
          <a:xfrm>
            <a:off x="1008152" y="2836725"/>
            <a:ext cx="25557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5"/>
          <p:cNvSpPr txBox="1"/>
          <p:nvPr>
            <p:ph type="title"/>
          </p:nvPr>
        </p:nvSpPr>
        <p:spPr>
          <a:xfrm>
            <a:off x="1008150" y="2532300"/>
            <a:ext cx="2555700" cy="2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49" name="Google Shape;49;p5"/>
          <p:cNvSpPr txBox="1"/>
          <p:nvPr>
            <p:ph idx="2" type="subTitle"/>
          </p:nvPr>
        </p:nvSpPr>
        <p:spPr>
          <a:xfrm>
            <a:off x="5593952" y="2836725"/>
            <a:ext cx="25557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5"/>
          <p:cNvSpPr txBox="1"/>
          <p:nvPr>
            <p:ph idx="3" type="title"/>
          </p:nvPr>
        </p:nvSpPr>
        <p:spPr>
          <a:xfrm>
            <a:off x="5593950" y="2532300"/>
            <a:ext cx="2555700" cy="2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0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2"/>
            <a:ext cx="9144001" cy="5142496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1"/>
          <p:cNvSpPr/>
          <p:nvPr/>
        </p:nvSpPr>
        <p:spPr>
          <a:xfrm>
            <a:off x="4796727" y="1566887"/>
            <a:ext cx="908100" cy="1275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1"/>
          <p:cNvSpPr/>
          <p:nvPr/>
        </p:nvSpPr>
        <p:spPr>
          <a:xfrm>
            <a:off x="4644328" y="1371825"/>
            <a:ext cx="908100" cy="1275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1"/>
          <p:cNvSpPr/>
          <p:nvPr/>
        </p:nvSpPr>
        <p:spPr>
          <a:xfrm>
            <a:off x="3621300" y="3336131"/>
            <a:ext cx="908100" cy="12681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1"/>
          <p:cNvSpPr/>
          <p:nvPr/>
        </p:nvSpPr>
        <p:spPr>
          <a:xfrm>
            <a:off x="3468900" y="3142200"/>
            <a:ext cx="908100" cy="12681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1"/>
          <p:cNvSpPr/>
          <p:nvPr/>
        </p:nvSpPr>
        <p:spPr>
          <a:xfrm>
            <a:off x="4796725" y="3336057"/>
            <a:ext cx="908100" cy="12675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1"/>
          <p:cNvSpPr/>
          <p:nvPr/>
        </p:nvSpPr>
        <p:spPr>
          <a:xfrm>
            <a:off x="4644325" y="3142200"/>
            <a:ext cx="908100" cy="12675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1"/>
          <p:cNvSpPr/>
          <p:nvPr/>
        </p:nvSpPr>
        <p:spPr>
          <a:xfrm>
            <a:off x="3621299" y="1566887"/>
            <a:ext cx="908100" cy="1275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1"/>
          <p:cNvSpPr/>
          <p:nvPr/>
        </p:nvSpPr>
        <p:spPr>
          <a:xfrm>
            <a:off x="3468900" y="1371825"/>
            <a:ext cx="908100" cy="1275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1"/>
          <p:cNvSpPr/>
          <p:nvPr/>
        </p:nvSpPr>
        <p:spPr>
          <a:xfrm>
            <a:off x="6094800" y="1532625"/>
            <a:ext cx="2329200" cy="13095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1"/>
          <p:cNvSpPr/>
          <p:nvPr/>
        </p:nvSpPr>
        <p:spPr>
          <a:xfrm>
            <a:off x="5942400" y="1380225"/>
            <a:ext cx="2329200" cy="1309500"/>
          </a:xfrm>
          <a:prstGeom prst="rect">
            <a:avLst/>
          </a:prstGeom>
          <a:solidFill>
            <a:schemeClr val="accent5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1"/>
          <p:cNvSpPr/>
          <p:nvPr/>
        </p:nvSpPr>
        <p:spPr>
          <a:xfrm>
            <a:off x="6094800" y="3294600"/>
            <a:ext cx="2329200" cy="13095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41"/>
          <p:cNvSpPr/>
          <p:nvPr/>
        </p:nvSpPr>
        <p:spPr>
          <a:xfrm>
            <a:off x="5942400" y="3142200"/>
            <a:ext cx="2329200" cy="1309500"/>
          </a:xfrm>
          <a:prstGeom prst="rect">
            <a:avLst/>
          </a:prstGeom>
          <a:solidFill>
            <a:schemeClr val="accent5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1"/>
          <p:cNvSpPr/>
          <p:nvPr/>
        </p:nvSpPr>
        <p:spPr>
          <a:xfrm>
            <a:off x="902125" y="3294600"/>
            <a:ext cx="2329200" cy="13095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1"/>
          <p:cNvSpPr/>
          <p:nvPr/>
        </p:nvSpPr>
        <p:spPr>
          <a:xfrm>
            <a:off x="749725" y="3142200"/>
            <a:ext cx="2329200" cy="1309500"/>
          </a:xfrm>
          <a:prstGeom prst="rect">
            <a:avLst/>
          </a:prstGeom>
          <a:solidFill>
            <a:schemeClr val="accent5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1"/>
          <p:cNvSpPr/>
          <p:nvPr/>
        </p:nvSpPr>
        <p:spPr>
          <a:xfrm>
            <a:off x="902125" y="1532625"/>
            <a:ext cx="2329200" cy="13095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1"/>
          <p:cNvSpPr/>
          <p:nvPr/>
        </p:nvSpPr>
        <p:spPr>
          <a:xfrm>
            <a:off x="749725" y="1380225"/>
            <a:ext cx="2329200" cy="1309500"/>
          </a:xfrm>
          <a:prstGeom prst="rect">
            <a:avLst/>
          </a:prstGeom>
          <a:solidFill>
            <a:schemeClr val="accent5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1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43" name="Google Shape;343;p41"/>
          <p:cNvSpPr txBox="1"/>
          <p:nvPr>
            <p:ph idx="1" type="subTitle"/>
          </p:nvPr>
        </p:nvSpPr>
        <p:spPr>
          <a:xfrm>
            <a:off x="905872" y="1938763"/>
            <a:ext cx="20172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23369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4" name="Google Shape;344;p41"/>
          <p:cNvSpPr txBox="1"/>
          <p:nvPr>
            <p:ph idx="2" type="title"/>
          </p:nvPr>
        </p:nvSpPr>
        <p:spPr>
          <a:xfrm>
            <a:off x="636438" y="1628575"/>
            <a:ext cx="2555700" cy="2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345" name="Google Shape;345;p41"/>
          <p:cNvSpPr txBox="1"/>
          <p:nvPr>
            <p:ph idx="3" type="subTitle"/>
          </p:nvPr>
        </p:nvSpPr>
        <p:spPr>
          <a:xfrm>
            <a:off x="6098582" y="1938763"/>
            <a:ext cx="20172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1642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" name="Google Shape;346;p41"/>
          <p:cNvSpPr txBox="1"/>
          <p:nvPr>
            <p:ph idx="4" type="title"/>
          </p:nvPr>
        </p:nvSpPr>
        <p:spPr>
          <a:xfrm>
            <a:off x="5829175" y="1628575"/>
            <a:ext cx="2555700" cy="2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347" name="Google Shape;347;p41"/>
          <p:cNvSpPr txBox="1"/>
          <p:nvPr>
            <p:ph idx="5" type="subTitle"/>
          </p:nvPr>
        </p:nvSpPr>
        <p:spPr>
          <a:xfrm>
            <a:off x="905774" y="3711592"/>
            <a:ext cx="20172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23369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8" name="Google Shape;348;p41"/>
          <p:cNvSpPr txBox="1"/>
          <p:nvPr>
            <p:ph idx="6" type="title"/>
          </p:nvPr>
        </p:nvSpPr>
        <p:spPr>
          <a:xfrm>
            <a:off x="636450" y="3401400"/>
            <a:ext cx="2555700" cy="2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349" name="Google Shape;349;p41"/>
          <p:cNvSpPr txBox="1"/>
          <p:nvPr>
            <p:ph idx="7" type="subTitle"/>
          </p:nvPr>
        </p:nvSpPr>
        <p:spPr>
          <a:xfrm>
            <a:off x="6098463" y="3711592"/>
            <a:ext cx="20172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357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50" name="Google Shape;350;p41"/>
          <p:cNvSpPr txBox="1"/>
          <p:nvPr>
            <p:ph idx="8" type="title"/>
          </p:nvPr>
        </p:nvSpPr>
        <p:spPr>
          <a:xfrm>
            <a:off x="5829150" y="3401400"/>
            <a:ext cx="2555700" cy="2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0_1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2"/>
          <p:cNvPicPr preferRelativeResize="0"/>
          <p:nvPr/>
        </p:nvPicPr>
        <p:blipFill rotWithShape="1">
          <a:blip r:embed="rId2">
            <a:alphaModFix/>
          </a:blip>
          <a:srcRect b="0" l="0" r="28901" t="39198"/>
          <a:stretch/>
        </p:blipFill>
        <p:spPr>
          <a:xfrm>
            <a:off x="0" y="2016300"/>
            <a:ext cx="6501377" cy="3126701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2"/>
          <p:cNvSpPr txBox="1"/>
          <p:nvPr>
            <p:ph idx="1" type="subTitle"/>
          </p:nvPr>
        </p:nvSpPr>
        <p:spPr>
          <a:xfrm>
            <a:off x="1302494" y="2202287"/>
            <a:ext cx="2682300" cy="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54" name="Google Shape;354;p42"/>
          <p:cNvSpPr txBox="1"/>
          <p:nvPr>
            <p:ph type="title"/>
          </p:nvPr>
        </p:nvSpPr>
        <p:spPr>
          <a:xfrm>
            <a:off x="1302485" y="1897137"/>
            <a:ext cx="2682300" cy="2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355" name="Google Shape;355;p42"/>
          <p:cNvSpPr txBox="1"/>
          <p:nvPr>
            <p:ph idx="2" type="subTitle"/>
          </p:nvPr>
        </p:nvSpPr>
        <p:spPr>
          <a:xfrm>
            <a:off x="5159215" y="3448968"/>
            <a:ext cx="2682300" cy="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56" name="Google Shape;356;p42"/>
          <p:cNvSpPr txBox="1"/>
          <p:nvPr>
            <p:ph idx="3" type="title"/>
          </p:nvPr>
        </p:nvSpPr>
        <p:spPr>
          <a:xfrm>
            <a:off x="5159217" y="3143818"/>
            <a:ext cx="2682300" cy="2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357" name="Google Shape;357;p42"/>
          <p:cNvSpPr txBox="1"/>
          <p:nvPr>
            <p:ph idx="4" type="subTitle"/>
          </p:nvPr>
        </p:nvSpPr>
        <p:spPr>
          <a:xfrm>
            <a:off x="1302494" y="3448968"/>
            <a:ext cx="2682300" cy="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58" name="Google Shape;358;p42"/>
          <p:cNvSpPr txBox="1"/>
          <p:nvPr>
            <p:ph idx="5" type="title"/>
          </p:nvPr>
        </p:nvSpPr>
        <p:spPr>
          <a:xfrm>
            <a:off x="1302483" y="3143818"/>
            <a:ext cx="2682300" cy="2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359" name="Google Shape;359;p42"/>
          <p:cNvSpPr txBox="1"/>
          <p:nvPr>
            <p:ph idx="6" type="subTitle"/>
          </p:nvPr>
        </p:nvSpPr>
        <p:spPr>
          <a:xfrm>
            <a:off x="5159209" y="2202287"/>
            <a:ext cx="2682300" cy="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60" name="Google Shape;360;p42"/>
          <p:cNvSpPr txBox="1"/>
          <p:nvPr>
            <p:ph idx="7" type="title"/>
          </p:nvPr>
        </p:nvSpPr>
        <p:spPr>
          <a:xfrm>
            <a:off x="5159205" y="1897137"/>
            <a:ext cx="2682300" cy="2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361" name="Google Shape;361;p42"/>
          <p:cNvSpPr txBox="1"/>
          <p:nvPr>
            <p:ph idx="8"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0_1_1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43"/>
          <p:cNvPicPr preferRelativeResize="0"/>
          <p:nvPr/>
        </p:nvPicPr>
        <p:blipFill rotWithShape="1">
          <a:blip r:embed="rId2">
            <a:alphaModFix/>
          </a:blip>
          <a:srcRect b="0" l="0" r="0" t="68906"/>
          <a:stretch/>
        </p:blipFill>
        <p:spPr>
          <a:xfrm>
            <a:off x="0" y="3544024"/>
            <a:ext cx="9144001" cy="1598976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3"/>
          <p:cNvSpPr txBox="1"/>
          <p:nvPr>
            <p:ph idx="1" type="subTitle"/>
          </p:nvPr>
        </p:nvSpPr>
        <p:spPr>
          <a:xfrm>
            <a:off x="1763000" y="1978400"/>
            <a:ext cx="2378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Mono One"/>
                <a:ea typeface="Rubik Mono One"/>
                <a:cs typeface="Rubik Mono One"/>
                <a:sym typeface="Rubik Mon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Mono One"/>
                <a:ea typeface="Rubik Mono One"/>
                <a:cs typeface="Rubik Mono One"/>
                <a:sym typeface="Rubik Mono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Mono One"/>
                <a:ea typeface="Rubik Mono One"/>
                <a:cs typeface="Rubik Mono One"/>
                <a:sym typeface="Rubik Mono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Mono One"/>
                <a:ea typeface="Rubik Mono One"/>
                <a:cs typeface="Rubik Mono One"/>
                <a:sym typeface="Rubik Mono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Mono One"/>
                <a:ea typeface="Rubik Mono One"/>
                <a:cs typeface="Rubik Mono One"/>
                <a:sym typeface="Rubik Mono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Mono One"/>
                <a:ea typeface="Rubik Mono One"/>
                <a:cs typeface="Rubik Mono One"/>
                <a:sym typeface="Rubik Mono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Mono One"/>
                <a:ea typeface="Rubik Mono One"/>
                <a:cs typeface="Rubik Mono One"/>
                <a:sym typeface="Rubik Mono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Mono One"/>
                <a:ea typeface="Rubik Mono One"/>
                <a:cs typeface="Rubik Mono One"/>
                <a:sym typeface="Rubik Mono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Mono One"/>
                <a:ea typeface="Rubik Mono One"/>
                <a:cs typeface="Rubik Mono One"/>
                <a:sym typeface="Rubik Mono One"/>
              </a:defRPr>
            </a:lvl9pPr>
          </a:lstStyle>
          <a:p/>
        </p:txBody>
      </p:sp>
      <p:sp>
        <p:nvSpPr>
          <p:cNvPr id="365" name="Google Shape;365;p43"/>
          <p:cNvSpPr txBox="1"/>
          <p:nvPr>
            <p:ph idx="2" type="subTitle"/>
          </p:nvPr>
        </p:nvSpPr>
        <p:spPr>
          <a:xfrm>
            <a:off x="1763000" y="1318875"/>
            <a:ext cx="23784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" name="Google Shape;366;p43"/>
          <p:cNvSpPr txBox="1"/>
          <p:nvPr>
            <p:ph idx="3" type="subTitle"/>
          </p:nvPr>
        </p:nvSpPr>
        <p:spPr>
          <a:xfrm>
            <a:off x="5764038" y="1978400"/>
            <a:ext cx="2378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9pPr>
          </a:lstStyle>
          <a:p/>
        </p:txBody>
      </p:sp>
      <p:sp>
        <p:nvSpPr>
          <p:cNvPr id="367" name="Google Shape;367;p43"/>
          <p:cNvSpPr txBox="1"/>
          <p:nvPr>
            <p:ph idx="4" type="subTitle"/>
          </p:nvPr>
        </p:nvSpPr>
        <p:spPr>
          <a:xfrm>
            <a:off x="5764038" y="1318875"/>
            <a:ext cx="23784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8" name="Google Shape;368;p43"/>
          <p:cNvSpPr txBox="1"/>
          <p:nvPr>
            <p:ph idx="5" type="subTitle"/>
          </p:nvPr>
        </p:nvSpPr>
        <p:spPr>
          <a:xfrm>
            <a:off x="1763000" y="3713175"/>
            <a:ext cx="2378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9pPr>
          </a:lstStyle>
          <a:p/>
        </p:txBody>
      </p:sp>
      <p:sp>
        <p:nvSpPr>
          <p:cNvPr id="369" name="Google Shape;369;p43"/>
          <p:cNvSpPr txBox="1"/>
          <p:nvPr>
            <p:ph idx="6" type="subTitle"/>
          </p:nvPr>
        </p:nvSpPr>
        <p:spPr>
          <a:xfrm>
            <a:off x="1763000" y="3053650"/>
            <a:ext cx="23784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43"/>
          <p:cNvSpPr txBox="1"/>
          <p:nvPr>
            <p:ph idx="7" type="subTitle"/>
          </p:nvPr>
        </p:nvSpPr>
        <p:spPr>
          <a:xfrm>
            <a:off x="5764038" y="3713175"/>
            <a:ext cx="2378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9pPr>
          </a:lstStyle>
          <a:p/>
        </p:txBody>
      </p:sp>
      <p:sp>
        <p:nvSpPr>
          <p:cNvPr id="371" name="Google Shape;371;p43"/>
          <p:cNvSpPr txBox="1"/>
          <p:nvPr>
            <p:ph idx="8" type="subTitle"/>
          </p:nvPr>
        </p:nvSpPr>
        <p:spPr>
          <a:xfrm>
            <a:off x="5764038" y="3053650"/>
            <a:ext cx="23784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2" name="Google Shape;372;p43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2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44"/>
          <p:cNvPicPr preferRelativeResize="0"/>
          <p:nvPr/>
        </p:nvPicPr>
        <p:blipFill rotWithShape="1">
          <a:blip r:embed="rId2">
            <a:alphaModFix/>
          </a:blip>
          <a:srcRect b="0" l="0" r="0" t="6533"/>
          <a:stretch/>
        </p:blipFill>
        <p:spPr>
          <a:xfrm>
            <a:off x="-25" y="2401175"/>
            <a:ext cx="9144001" cy="4806374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4"/>
          <p:cNvSpPr/>
          <p:nvPr/>
        </p:nvSpPr>
        <p:spPr>
          <a:xfrm>
            <a:off x="1174775" y="1662000"/>
            <a:ext cx="7099200" cy="3135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4"/>
          <p:cNvSpPr/>
          <p:nvPr/>
        </p:nvSpPr>
        <p:spPr>
          <a:xfrm>
            <a:off x="1022375" y="1509600"/>
            <a:ext cx="7099200" cy="3135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4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8" name="Google Shape;378;p44"/>
          <p:cNvSpPr txBox="1"/>
          <p:nvPr>
            <p:ph idx="1" type="subTitle"/>
          </p:nvPr>
        </p:nvSpPr>
        <p:spPr>
          <a:xfrm>
            <a:off x="1319012" y="3668142"/>
            <a:ext cx="20172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23369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9" name="Google Shape;379;p44"/>
          <p:cNvSpPr txBox="1"/>
          <p:nvPr>
            <p:ph idx="2" type="title"/>
          </p:nvPr>
        </p:nvSpPr>
        <p:spPr>
          <a:xfrm>
            <a:off x="1318938" y="3357950"/>
            <a:ext cx="2017200" cy="2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380" name="Google Shape;380;p44"/>
          <p:cNvSpPr txBox="1"/>
          <p:nvPr>
            <p:ph idx="3" type="subTitle"/>
          </p:nvPr>
        </p:nvSpPr>
        <p:spPr>
          <a:xfrm>
            <a:off x="3563437" y="3668142"/>
            <a:ext cx="20172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23369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1" name="Google Shape;381;p44"/>
          <p:cNvSpPr txBox="1"/>
          <p:nvPr>
            <p:ph idx="4" type="title"/>
          </p:nvPr>
        </p:nvSpPr>
        <p:spPr>
          <a:xfrm>
            <a:off x="3563363" y="3357950"/>
            <a:ext cx="2017200" cy="2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382" name="Google Shape;382;p44"/>
          <p:cNvSpPr txBox="1"/>
          <p:nvPr>
            <p:ph idx="5" type="subTitle"/>
          </p:nvPr>
        </p:nvSpPr>
        <p:spPr>
          <a:xfrm>
            <a:off x="5807862" y="3668142"/>
            <a:ext cx="20172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23369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3" name="Google Shape;383;p44"/>
          <p:cNvSpPr txBox="1"/>
          <p:nvPr>
            <p:ph idx="6" type="title"/>
          </p:nvPr>
        </p:nvSpPr>
        <p:spPr>
          <a:xfrm>
            <a:off x="5807788" y="3357950"/>
            <a:ext cx="2017200" cy="2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1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5"/>
          <p:cNvSpPr/>
          <p:nvPr/>
        </p:nvSpPr>
        <p:spPr>
          <a:xfrm>
            <a:off x="6663550" y="2225175"/>
            <a:ext cx="1916100" cy="2202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5"/>
          <p:cNvSpPr/>
          <p:nvPr/>
        </p:nvSpPr>
        <p:spPr>
          <a:xfrm>
            <a:off x="6488175" y="2072775"/>
            <a:ext cx="1916100" cy="2202600"/>
          </a:xfrm>
          <a:prstGeom prst="rect">
            <a:avLst/>
          </a:prstGeom>
          <a:solidFill>
            <a:schemeClr val="accent5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5"/>
          <p:cNvSpPr/>
          <p:nvPr/>
        </p:nvSpPr>
        <p:spPr>
          <a:xfrm>
            <a:off x="585800" y="2225175"/>
            <a:ext cx="1905600" cy="2202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5"/>
          <p:cNvSpPr/>
          <p:nvPr/>
        </p:nvSpPr>
        <p:spPr>
          <a:xfrm>
            <a:off x="728298" y="2072775"/>
            <a:ext cx="1905600" cy="2202600"/>
          </a:xfrm>
          <a:prstGeom prst="rect">
            <a:avLst/>
          </a:prstGeom>
          <a:solidFill>
            <a:schemeClr val="accent5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5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0" name="Google Shape;390;p45"/>
          <p:cNvSpPr txBox="1"/>
          <p:nvPr>
            <p:ph idx="1" type="subTitle"/>
          </p:nvPr>
        </p:nvSpPr>
        <p:spPr>
          <a:xfrm>
            <a:off x="720001" y="3274575"/>
            <a:ext cx="19140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1" name="Google Shape;391;p45"/>
          <p:cNvSpPr txBox="1"/>
          <p:nvPr>
            <p:ph idx="2" type="title"/>
          </p:nvPr>
        </p:nvSpPr>
        <p:spPr>
          <a:xfrm>
            <a:off x="720000" y="2602400"/>
            <a:ext cx="1914000" cy="59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392" name="Google Shape;392;p45"/>
          <p:cNvSpPr txBox="1"/>
          <p:nvPr>
            <p:ph idx="3" type="subTitle"/>
          </p:nvPr>
        </p:nvSpPr>
        <p:spPr>
          <a:xfrm>
            <a:off x="6509976" y="3274575"/>
            <a:ext cx="19140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3" name="Google Shape;393;p45"/>
          <p:cNvSpPr txBox="1"/>
          <p:nvPr>
            <p:ph idx="4" type="title"/>
          </p:nvPr>
        </p:nvSpPr>
        <p:spPr>
          <a:xfrm>
            <a:off x="6509975" y="2602400"/>
            <a:ext cx="1914000" cy="59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1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46"/>
          <p:cNvPicPr preferRelativeResize="0"/>
          <p:nvPr/>
        </p:nvPicPr>
        <p:blipFill rotWithShape="1">
          <a:blip r:embed="rId2">
            <a:alphaModFix/>
          </a:blip>
          <a:srcRect b="47396" l="0" r="0" t="0"/>
          <a:stretch/>
        </p:blipFill>
        <p:spPr>
          <a:xfrm flipH="1" rot="10800000">
            <a:off x="0" y="2438400"/>
            <a:ext cx="9144001" cy="2705101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6"/>
          <p:cNvSpPr txBox="1"/>
          <p:nvPr>
            <p:ph hasCustomPrompt="1" type="title"/>
          </p:nvPr>
        </p:nvSpPr>
        <p:spPr>
          <a:xfrm>
            <a:off x="4517750" y="1813956"/>
            <a:ext cx="768000" cy="527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7" name="Google Shape;397;p46"/>
          <p:cNvSpPr txBox="1"/>
          <p:nvPr>
            <p:ph idx="1" type="subTitle"/>
          </p:nvPr>
        </p:nvSpPr>
        <p:spPr>
          <a:xfrm>
            <a:off x="5904783" y="1623381"/>
            <a:ext cx="22017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9pPr>
          </a:lstStyle>
          <a:p/>
        </p:txBody>
      </p:sp>
      <p:sp>
        <p:nvSpPr>
          <p:cNvPr id="398" name="Google Shape;398;p46"/>
          <p:cNvSpPr txBox="1"/>
          <p:nvPr>
            <p:ph idx="2" type="subTitle"/>
          </p:nvPr>
        </p:nvSpPr>
        <p:spPr>
          <a:xfrm>
            <a:off x="5904783" y="2023642"/>
            <a:ext cx="2201700" cy="47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99" name="Google Shape;399;p46"/>
          <p:cNvSpPr txBox="1"/>
          <p:nvPr>
            <p:ph hasCustomPrompt="1" idx="3" type="title"/>
          </p:nvPr>
        </p:nvSpPr>
        <p:spPr>
          <a:xfrm>
            <a:off x="4517750" y="3442456"/>
            <a:ext cx="768000" cy="527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0" name="Google Shape;400;p46"/>
          <p:cNvSpPr txBox="1"/>
          <p:nvPr>
            <p:ph idx="4" type="subTitle"/>
          </p:nvPr>
        </p:nvSpPr>
        <p:spPr>
          <a:xfrm>
            <a:off x="5904783" y="3251881"/>
            <a:ext cx="22017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Rubik Mono One"/>
                <a:ea typeface="Rubik Mono One"/>
                <a:cs typeface="Rubik Mono One"/>
                <a:sym typeface="Rubik Mono One"/>
              </a:defRPr>
            </a:lvl9pPr>
          </a:lstStyle>
          <a:p/>
        </p:txBody>
      </p:sp>
      <p:sp>
        <p:nvSpPr>
          <p:cNvPr id="401" name="Google Shape;401;p46"/>
          <p:cNvSpPr txBox="1"/>
          <p:nvPr>
            <p:ph idx="5" type="subTitle"/>
          </p:nvPr>
        </p:nvSpPr>
        <p:spPr>
          <a:xfrm>
            <a:off x="5904783" y="3652142"/>
            <a:ext cx="2201700" cy="47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402" name="Google Shape;402;p46"/>
          <p:cNvSpPr txBox="1"/>
          <p:nvPr>
            <p:ph idx="6"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1_1_1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7"/>
          <p:cNvSpPr txBox="1"/>
          <p:nvPr>
            <p:ph idx="1" type="body"/>
          </p:nvPr>
        </p:nvSpPr>
        <p:spPr>
          <a:xfrm>
            <a:off x="720000" y="1554375"/>
            <a:ext cx="3685200" cy="30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■"/>
              <a:defRPr/>
            </a:lvl9pPr>
          </a:lstStyle>
          <a:p/>
        </p:txBody>
      </p:sp>
      <p:sp>
        <p:nvSpPr>
          <p:cNvPr id="405" name="Google Shape;405;p47"/>
          <p:cNvSpPr txBox="1"/>
          <p:nvPr>
            <p:ph idx="2" type="body"/>
          </p:nvPr>
        </p:nvSpPr>
        <p:spPr>
          <a:xfrm>
            <a:off x="4738800" y="2097500"/>
            <a:ext cx="3685200" cy="25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■"/>
              <a:defRPr/>
            </a:lvl9pPr>
          </a:lstStyle>
          <a:p/>
        </p:txBody>
      </p:sp>
      <p:sp>
        <p:nvSpPr>
          <p:cNvPr id="406" name="Google Shape;406;p47"/>
          <p:cNvSpPr/>
          <p:nvPr/>
        </p:nvSpPr>
        <p:spPr>
          <a:xfrm>
            <a:off x="872400" y="692400"/>
            <a:ext cx="8674200" cy="5721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7"/>
          <p:cNvSpPr/>
          <p:nvPr/>
        </p:nvSpPr>
        <p:spPr>
          <a:xfrm>
            <a:off x="720000" y="540000"/>
            <a:ext cx="8674200" cy="572100"/>
          </a:xfrm>
          <a:prstGeom prst="rect">
            <a:avLst/>
          </a:prstGeom>
          <a:solidFill>
            <a:schemeClr val="accent5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7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4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212" y="502"/>
            <a:ext cx="9144001" cy="5142496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8"/>
          <p:cNvSpPr/>
          <p:nvPr/>
        </p:nvSpPr>
        <p:spPr>
          <a:xfrm rot="-5400000">
            <a:off x="2788175" y="514775"/>
            <a:ext cx="3761700" cy="44208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8"/>
          <p:cNvSpPr/>
          <p:nvPr/>
        </p:nvSpPr>
        <p:spPr>
          <a:xfrm rot="-5400000">
            <a:off x="2635775" y="389693"/>
            <a:ext cx="3761700" cy="4420800"/>
          </a:xfrm>
          <a:prstGeom prst="rect">
            <a:avLst/>
          </a:prstGeom>
          <a:solidFill>
            <a:schemeClr val="accent5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8"/>
          <p:cNvSpPr txBox="1"/>
          <p:nvPr>
            <p:ph idx="1" type="subTitle"/>
          </p:nvPr>
        </p:nvSpPr>
        <p:spPr>
          <a:xfrm>
            <a:off x="2642825" y="1976225"/>
            <a:ext cx="3852000" cy="10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14" name="Google Shape;414;p48"/>
          <p:cNvSpPr txBox="1"/>
          <p:nvPr>
            <p:ph type="ctrTitle"/>
          </p:nvPr>
        </p:nvSpPr>
        <p:spPr>
          <a:xfrm flipH="1">
            <a:off x="2649175" y="1140725"/>
            <a:ext cx="3852000" cy="83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15" name="Google Shape;415;p48"/>
          <p:cNvSpPr txBox="1"/>
          <p:nvPr/>
        </p:nvSpPr>
        <p:spPr>
          <a:xfrm>
            <a:off x="3014088" y="3397250"/>
            <a:ext cx="31158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oogle Shape;417;p49"/>
          <p:cNvGrpSpPr/>
          <p:nvPr/>
        </p:nvGrpSpPr>
        <p:grpSpPr>
          <a:xfrm>
            <a:off x="-888" y="0"/>
            <a:ext cx="9145776" cy="5143500"/>
            <a:chOff x="-888" y="0"/>
            <a:chExt cx="9145776" cy="5143500"/>
          </a:xfrm>
        </p:grpSpPr>
        <p:pic>
          <p:nvPicPr>
            <p:cNvPr id="418" name="Google Shape;418;p49"/>
            <p:cNvPicPr preferRelativeResize="0"/>
            <p:nvPr/>
          </p:nvPicPr>
          <p:blipFill rotWithShape="1">
            <a:blip r:embed="rId2">
              <a:alphaModFix/>
            </a:blip>
            <a:srcRect b="76860" l="0" r="0" t="0"/>
            <a:stretch/>
          </p:blipFill>
          <p:spPr>
            <a:xfrm rot="10800000">
              <a:off x="-888" y="3953350"/>
              <a:ext cx="9145776" cy="119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" name="Google Shape;419;p49"/>
            <p:cNvPicPr preferRelativeResize="0"/>
            <p:nvPr/>
          </p:nvPicPr>
          <p:blipFill rotWithShape="1">
            <a:blip r:embed="rId2">
              <a:alphaModFix/>
            </a:blip>
            <a:srcRect b="76860" l="0" r="0" t="0"/>
            <a:stretch/>
          </p:blipFill>
          <p:spPr>
            <a:xfrm>
              <a:off x="-888" y="0"/>
              <a:ext cx="9145776" cy="1190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_1">
    <p:bg>
      <p:bgPr>
        <a:solidFill>
          <a:schemeClr val="accent1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2"/>
            <a:ext cx="9144001" cy="5142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/>
          <p:nvPr/>
        </p:nvSpPr>
        <p:spPr>
          <a:xfrm flipH="1">
            <a:off x="-402600" y="604925"/>
            <a:ext cx="8674200" cy="5721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6"/>
          <p:cNvSpPr/>
          <p:nvPr/>
        </p:nvSpPr>
        <p:spPr>
          <a:xfrm flipH="1">
            <a:off x="-300550" y="452525"/>
            <a:ext cx="8674200" cy="5721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6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2_2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51"/>
          <p:cNvPicPr preferRelativeResize="0"/>
          <p:nvPr/>
        </p:nvPicPr>
        <p:blipFill rotWithShape="1">
          <a:blip r:embed="rId2">
            <a:alphaModFix/>
          </a:blip>
          <a:srcRect b="38800" l="0" r="0" t="0"/>
          <a:stretch/>
        </p:blipFill>
        <p:spPr>
          <a:xfrm>
            <a:off x="0" y="2284001"/>
            <a:ext cx="9144001" cy="314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/>
          <p:nvPr/>
        </p:nvSpPr>
        <p:spPr>
          <a:xfrm>
            <a:off x="1737750" y="998825"/>
            <a:ext cx="908100" cy="996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7"/>
          <p:cNvSpPr/>
          <p:nvPr/>
        </p:nvSpPr>
        <p:spPr>
          <a:xfrm>
            <a:off x="1585350" y="846425"/>
            <a:ext cx="908100" cy="996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" name="Google Shape;58;p7"/>
          <p:cNvGrpSpPr/>
          <p:nvPr/>
        </p:nvGrpSpPr>
        <p:grpSpPr>
          <a:xfrm>
            <a:off x="1773000" y="1078175"/>
            <a:ext cx="532800" cy="532800"/>
            <a:chOff x="1780650" y="1073913"/>
            <a:chExt cx="532800" cy="532800"/>
          </a:xfrm>
        </p:grpSpPr>
        <p:sp>
          <p:nvSpPr>
            <p:cNvPr id="59" name="Google Shape;59;p7"/>
            <p:cNvSpPr/>
            <p:nvPr/>
          </p:nvSpPr>
          <p:spPr>
            <a:xfrm>
              <a:off x="1780650" y="1073913"/>
              <a:ext cx="532800" cy="532800"/>
            </a:xfrm>
            <a:prstGeom prst="ellips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1967850" y="1261113"/>
              <a:ext cx="158400" cy="158400"/>
            </a:xfrm>
            <a:prstGeom prst="ellipse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1" name="Google Shape;61;p7"/>
          <p:cNvPicPr preferRelativeResize="0"/>
          <p:nvPr/>
        </p:nvPicPr>
        <p:blipFill rotWithShape="1">
          <a:blip r:embed="rId2">
            <a:alphaModFix/>
          </a:blip>
          <a:srcRect b="0" l="0" r="0" t="53146"/>
          <a:stretch/>
        </p:blipFill>
        <p:spPr>
          <a:xfrm>
            <a:off x="-50" y="2733600"/>
            <a:ext cx="9144052" cy="2409402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7"/>
          <p:cNvSpPr/>
          <p:nvPr/>
        </p:nvSpPr>
        <p:spPr>
          <a:xfrm>
            <a:off x="696439" y="2444762"/>
            <a:ext cx="2975400" cy="15921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7"/>
          <p:cNvSpPr/>
          <p:nvPr/>
        </p:nvSpPr>
        <p:spPr>
          <a:xfrm>
            <a:off x="559350" y="2325500"/>
            <a:ext cx="2975400" cy="15921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7"/>
          <p:cNvSpPr txBox="1"/>
          <p:nvPr>
            <p:ph type="title"/>
          </p:nvPr>
        </p:nvSpPr>
        <p:spPr>
          <a:xfrm>
            <a:off x="720000" y="2325500"/>
            <a:ext cx="2791200" cy="81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5" name="Google Shape;65;p7"/>
          <p:cNvSpPr txBox="1"/>
          <p:nvPr>
            <p:ph idx="1" type="subTitle"/>
          </p:nvPr>
        </p:nvSpPr>
        <p:spPr>
          <a:xfrm>
            <a:off x="719996" y="3045317"/>
            <a:ext cx="23160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2"/>
            <a:ext cx="9144001" cy="5142496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8"/>
          <p:cNvSpPr txBox="1"/>
          <p:nvPr>
            <p:ph type="title"/>
          </p:nvPr>
        </p:nvSpPr>
        <p:spPr>
          <a:xfrm>
            <a:off x="720000" y="540000"/>
            <a:ext cx="4320600" cy="140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9" name="Google Shape;69;p8"/>
          <p:cNvSpPr txBox="1"/>
          <p:nvPr>
            <p:ph idx="1" type="subTitle"/>
          </p:nvPr>
        </p:nvSpPr>
        <p:spPr>
          <a:xfrm>
            <a:off x="720000" y="1901375"/>
            <a:ext cx="3551700" cy="8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70" name="Google Shape;70;p8"/>
          <p:cNvGrpSpPr/>
          <p:nvPr/>
        </p:nvGrpSpPr>
        <p:grpSpPr>
          <a:xfrm>
            <a:off x="827900" y="2576763"/>
            <a:ext cx="1962350" cy="547613"/>
            <a:chOff x="827900" y="2881563"/>
            <a:chExt cx="1962350" cy="547613"/>
          </a:xfrm>
        </p:grpSpPr>
        <p:grpSp>
          <p:nvGrpSpPr>
            <p:cNvPr id="71" name="Google Shape;71;p8"/>
            <p:cNvGrpSpPr/>
            <p:nvPr/>
          </p:nvGrpSpPr>
          <p:grpSpPr>
            <a:xfrm>
              <a:off x="2257450" y="2881563"/>
              <a:ext cx="532800" cy="532800"/>
              <a:chOff x="9735725" y="968038"/>
              <a:chExt cx="532800" cy="532800"/>
            </a:xfrm>
          </p:grpSpPr>
          <p:sp>
            <p:nvSpPr>
              <p:cNvPr id="72" name="Google Shape;72;p8"/>
              <p:cNvSpPr/>
              <p:nvPr/>
            </p:nvSpPr>
            <p:spPr>
              <a:xfrm>
                <a:off x="9735725" y="968038"/>
                <a:ext cx="532800" cy="532800"/>
              </a:xfrm>
              <a:prstGeom prst="ellipse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8"/>
              <p:cNvSpPr/>
              <p:nvPr/>
            </p:nvSpPr>
            <p:spPr>
              <a:xfrm>
                <a:off x="9922925" y="1155238"/>
                <a:ext cx="158400" cy="158400"/>
              </a:xfrm>
              <a:prstGeom prst="ellipse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" name="Google Shape;74;p8"/>
            <p:cNvGrpSpPr/>
            <p:nvPr/>
          </p:nvGrpSpPr>
          <p:grpSpPr>
            <a:xfrm>
              <a:off x="827900" y="2896375"/>
              <a:ext cx="532800" cy="532800"/>
              <a:chOff x="4423950" y="982850"/>
              <a:chExt cx="532800" cy="532800"/>
            </a:xfrm>
          </p:grpSpPr>
          <p:sp>
            <p:nvSpPr>
              <p:cNvPr id="75" name="Google Shape;75;p8"/>
              <p:cNvSpPr/>
              <p:nvPr/>
            </p:nvSpPr>
            <p:spPr>
              <a:xfrm>
                <a:off x="4423950" y="982850"/>
                <a:ext cx="532800" cy="532800"/>
              </a:xfrm>
              <a:prstGeom prst="ellipse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8"/>
              <p:cNvSpPr/>
              <p:nvPr/>
            </p:nvSpPr>
            <p:spPr>
              <a:xfrm rot="5400000">
                <a:off x="4619100" y="1187125"/>
                <a:ext cx="186000" cy="124200"/>
              </a:xfrm>
              <a:prstGeom prst="triangle">
                <a:avLst>
                  <a:gd fmla="val 50241" name="adj"/>
                </a:avLst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" name="Google Shape;77;p8"/>
            <p:cNvGrpSpPr/>
            <p:nvPr/>
          </p:nvGrpSpPr>
          <p:grpSpPr>
            <a:xfrm>
              <a:off x="1542675" y="2896375"/>
              <a:ext cx="532800" cy="532800"/>
              <a:chOff x="5180650" y="982850"/>
              <a:chExt cx="532800" cy="532800"/>
            </a:xfrm>
          </p:grpSpPr>
          <p:sp>
            <p:nvSpPr>
              <p:cNvPr id="78" name="Google Shape;78;p8"/>
              <p:cNvSpPr/>
              <p:nvPr/>
            </p:nvSpPr>
            <p:spPr>
              <a:xfrm>
                <a:off x="5180650" y="982850"/>
                <a:ext cx="532800" cy="532800"/>
              </a:xfrm>
              <a:prstGeom prst="ellipse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8"/>
              <p:cNvSpPr/>
              <p:nvPr/>
            </p:nvSpPr>
            <p:spPr>
              <a:xfrm>
                <a:off x="5384225" y="1183700"/>
                <a:ext cx="131100" cy="131100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2"/>
            <a:ext cx="9144001" cy="514249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9"/>
          <p:cNvSpPr/>
          <p:nvPr/>
        </p:nvSpPr>
        <p:spPr>
          <a:xfrm rot="-5400000">
            <a:off x="2762250" y="-152400"/>
            <a:ext cx="3924300" cy="57531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9"/>
          <p:cNvSpPr/>
          <p:nvPr/>
        </p:nvSpPr>
        <p:spPr>
          <a:xfrm rot="-5400000">
            <a:off x="2609850" y="-304800"/>
            <a:ext cx="3924300" cy="57531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9"/>
          <p:cNvSpPr txBox="1"/>
          <p:nvPr>
            <p:ph idx="1" type="subTitle"/>
          </p:nvPr>
        </p:nvSpPr>
        <p:spPr>
          <a:xfrm>
            <a:off x="2549400" y="3293863"/>
            <a:ext cx="4045200" cy="9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" name="Google Shape;85;p9"/>
          <p:cNvSpPr/>
          <p:nvPr/>
        </p:nvSpPr>
        <p:spPr>
          <a:xfrm>
            <a:off x="6137250" y="1133675"/>
            <a:ext cx="908100" cy="996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9"/>
          <p:cNvSpPr/>
          <p:nvPr/>
        </p:nvSpPr>
        <p:spPr>
          <a:xfrm>
            <a:off x="5984850" y="981275"/>
            <a:ext cx="908100" cy="996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9"/>
          <p:cNvSpPr/>
          <p:nvPr/>
        </p:nvSpPr>
        <p:spPr>
          <a:xfrm>
            <a:off x="6172463" y="1212063"/>
            <a:ext cx="532800" cy="5328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9"/>
          <p:cNvSpPr/>
          <p:nvPr/>
        </p:nvSpPr>
        <p:spPr>
          <a:xfrm rot="5400000">
            <a:off x="6365125" y="1413975"/>
            <a:ext cx="186000" cy="124200"/>
          </a:xfrm>
          <a:prstGeom prst="triangle">
            <a:avLst>
              <a:gd fmla="val 50241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9"/>
          <p:cNvSpPr txBox="1"/>
          <p:nvPr>
            <p:ph type="title"/>
          </p:nvPr>
        </p:nvSpPr>
        <p:spPr>
          <a:xfrm>
            <a:off x="1809750" y="1954375"/>
            <a:ext cx="5524500" cy="15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0"/>
          <p:cNvSpPr/>
          <p:nvPr/>
        </p:nvSpPr>
        <p:spPr>
          <a:xfrm>
            <a:off x="722375" y="546100"/>
            <a:ext cx="5259300" cy="13095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0"/>
          <p:cNvSpPr/>
          <p:nvPr/>
        </p:nvSpPr>
        <p:spPr>
          <a:xfrm>
            <a:off x="569975" y="393700"/>
            <a:ext cx="5259300" cy="1309500"/>
          </a:xfrm>
          <a:prstGeom prst="rect">
            <a:avLst/>
          </a:prstGeom>
          <a:solidFill>
            <a:schemeClr val="accent5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0"/>
          <p:cNvSpPr txBox="1"/>
          <p:nvPr>
            <p:ph type="title"/>
          </p:nvPr>
        </p:nvSpPr>
        <p:spPr>
          <a:xfrm>
            <a:off x="703925" y="582850"/>
            <a:ext cx="4991400" cy="9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theme" Target="../theme/theme1.xml"/><Relationship Id="rId50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 Mono One"/>
              <a:buNone/>
              <a:defRPr sz="2400">
                <a:solidFill>
                  <a:schemeClr val="dk2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slide" Target="/ppt/slides/slide3.xml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slide" Target="/ppt/slides/slide3.xml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slide" Target="/ppt/slides/slide3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slide" Target="/ppt/slides/slide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10.xml"/><Relationship Id="rId4" Type="http://schemas.openxmlformats.org/officeDocument/2006/relationships/slide" Target="/ppt/slides/slide10.xml"/><Relationship Id="rId9" Type="http://schemas.openxmlformats.org/officeDocument/2006/relationships/slide" Target="/ppt/slides/slide10.xml"/><Relationship Id="rId5" Type="http://schemas.openxmlformats.org/officeDocument/2006/relationships/slide" Target="/ppt/slides/slide10.xml"/><Relationship Id="rId6" Type="http://schemas.openxmlformats.org/officeDocument/2006/relationships/slide" Target="/ppt/slides/slide10.xml"/><Relationship Id="rId7" Type="http://schemas.openxmlformats.org/officeDocument/2006/relationships/slide" Target="/ppt/slides/slide10.xml"/><Relationship Id="rId8" Type="http://schemas.openxmlformats.org/officeDocument/2006/relationships/slide" Target="/ppt/slides/slide1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6.xml"/><Relationship Id="rId3" Type="http://schemas.openxmlformats.org/officeDocument/2006/relationships/slide" Target="/ppt/slides/slide3.xml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slide" Target="/ppt/slides/slide3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slide" Target="/ppt/slides/slide3.xml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slide" Target="/ppt/slides/slide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2"/>
          <p:cNvSpPr txBox="1"/>
          <p:nvPr>
            <p:ph type="ctrTitle"/>
          </p:nvPr>
        </p:nvSpPr>
        <p:spPr>
          <a:xfrm>
            <a:off x="1161348" y="1607500"/>
            <a:ext cx="5753100" cy="149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ACCESO A MULTIMEDIA y SONIDO</a:t>
            </a:r>
            <a:endParaRPr sz="3200"/>
          </a:p>
        </p:txBody>
      </p:sp>
      <p:sp>
        <p:nvSpPr>
          <p:cNvPr id="429" name="Google Shape;429;p52"/>
          <p:cNvSpPr txBox="1"/>
          <p:nvPr>
            <p:ph idx="1" type="subTitle"/>
          </p:nvPr>
        </p:nvSpPr>
        <p:spPr>
          <a:xfrm>
            <a:off x="1902356" y="3046638"/>
            <a:ext cx="42711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Mariano Cáceres Smoler, Bautista Larrain, Guido Schulman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6" name="Google Shape;596;p61"/>
          <p:cNvGrpSpPr/>
          <p:nvPr/>
        </p:nvGrpSpPr>
        <p:grpSpPr>
          <a:xfrm>
            <a:off x="722375" y="1074375"/>
            <a:ext cx="3608275" cy="2994750"/>
            <a:chOff x="722375" y="1074375"/>
            <a:chExt cx="3608275" cy="2994750"/>
          </a:xfrm>
        </p:grpSpPr>
        <p:sp>
          <p:nvSpPr>
            <p:cNvPr id="597" name="Google Shape;597;p61"/>
            <p:cNvSpPr/>
            <p:nvPr/>
          </p:nvSpPr>
          <p:spPr>
            <a:xfrm>
              <a:off x="874950" y="1225125"/>
              <a:ext cx="3455700" cy="28440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61"/>
            <p:cNvSpPr/>
            <p:nvPr/>
          </p:nvSpPr>
          <p:spPr>
            <a:xfrm>
              <a:off x="722375" y="1074375"/>
              <a:ext cx="3455700" cy="2844000"/>
            </a:xfrm>
            <a:prstGeom prst="rect">
              <a:avLst/>
            </a:prstGeom>
            <a:solidFill>
              <a:schemeClr val="accent3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9" name="Google Shape;599;p61"/>
          <p:cNvSpPr txBox="1"/>
          <p:nvPr>
            <p:ph type="title"/>
          </p:nvPr>
        </p:nvSpPr>
        <p:spPr>
          <a:xfrm>
            <a:off x="1078600" y="2181525"/>
            <a:ext cx="3060900" cy="8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Uso de un sonido remoto</a:t>
            </a:r>
            <a:endParaRPr sz="2100"/>
          </a:p>
        </p:txBody>
      </p:sp>
      <p:sp>
        <p:nvSpPr>
          <p:cNvPr id="600" name="Google Shape;600;p61"/>
          <p:cNvSpPr txBox="1"/>
          <p:nvPr>
            <p:ph idx="2" type="title"/>
          </p:nvPr>
        </p:nvSpPr>
        <p:spPr>
          <a:xfrm>
            <a:off x="1007000" y="1494662"/>
            <a:ext cx="2808000" cy="6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601" name="Google Shape;601;p61"/>
          <p:cNvGrpSpPr/>
          <p:nvPr/>
        </p:nvGrpSpPr>
        <p:grpSpPr>
          <a:xfrm>
            <a:off x="7920836" y="4664715"/>
            <a:ext cx="1005906" cy="261604"/>
            <a:chOff x="7421341" y="4346971"/>
            <a:chExt cx="1005906" cy="261604"/>
          </a:xfrm>
        </p:grpSpPr>
        <p:grpSp>
          <p:nvGrpSpPr>
            <p:cNvPr id="602" name="Google Shape;602;p61"/>
            <p:cNvGrpSpPr/>
            <p:nvPr/>
          </p:nvGrpSpPr>
          <p:grpSpPr>
            <a:xfrm>
              <a:off x="7421341" y="4346974"/>
              <a:ext cx="261600" cy="261600"/>
              <a:chOff x="8652066" y="2114699"/>
              <a:chExt cx="261600" cy="261600"/>
            </a:xfrm>
          </p:grpSpPr>
          <p:sp>
            <p:nvSpPr>
              <p:cNvPr id="603" name="Google Shape;603;p61">
                <a:hlinkClick action="ppaction://hlinkshowjump?jump=previousslide"/>
              </p:cNvPr>
              <p:cNvSpPr/>
              <p:nvPr/>
            </p:nvSpPr>
            <p:spPr>
              <a:xfrm flipH="1">
                <a:off x="8652066" y="2114699"/>
                <a:ext cx="261600" cy="261600"/>
              </a:xfrm>
              <a:prstGeom prst="ellipse">
                <a:avLst/>
              </a:prstGeom>
              <a:solidFill>
                <a:schemeClr val="accent1"/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61">
                <a:hlinkClick action="ppaction://hlinkshowjump?jump=previousslide"/>
              </p:cNvPr>
              <p:cNvSpPr/>
              <p:nvPr/>
            </p:nvSpPr>
            <p:spPr>
              <a:xfrm flipH="1" rot="-5400000">
                <a:off x="8726327" y="2215159"/>
                <a:ext cx="91500" cy="60900"/>
              </a:xfrm>
              <a:prstGeom prst="triangle">
                <a:avLst>
                  <a:gd fmla="val 50241" name="adj"/>
                </a:avLst>
              </a:prstGeom>
              <a:solidFill>
                <a:schemeClr val="accent1"/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5" name="Google Shape;605;p61"/>
            <p:cNvGrpSpPr/>
            <p:nvPr/>
          </p:nvGrpSpPr>
          <p:grpSpPr>
            <a:xfrm>
              <a:off x="8165647" y="4346971"/>
              <a:ext cx="261600" cy="261600"/>
              <a:chOff x="8651972" y="2767096"/>
              <a:chExt cx="261600" cy="261600"/>
            </a:xfrm>
          </p:grpSpPr>
          <p:sp>
            <p:nvSpPr>
              <p:cNvPr id="606" name="Google Shape;606;p61">
                <a:hlinkClick action="ppaction://hlinkshowjump?jump=nextslide"/>
              </p:cNvPr>
              <p:cNvSpPr/>
              <p:nvPr/>
            </p:nvSpPr>
            <p:spPr>
              <a:xfrm>
                <a:off x="8651972" y="2767096"/>
                <a:ext cx="261600" cy="261600"/>
              </a:xfrm>
              <a:prstGeom prst="ellipse">
                <a:avLst/>
              </a:prstGeom>
              <a:solidFill>
                <a:schemeClr val="accent1"/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61">
                <a:hlinkClick action="ppaction://hlinkshowjump?jump=nextslide"/>
              </p:cNvPr>
              <p:cNvSpPr/>
              <p:nvPr/>
            </p:nvSpPr>
            <p:spPr>
              <a:xfrm rot="5400000">
                <a:off x="8747811" y="2867555"/>
                <a:ext cx="91500" cy="60900"/>
              </a:xfrm>
              <a:prstGeom prst="triangle">
                <a:avLst>
                  <a:gd fmla="val 50241" name="adj"/>
                </a:avLst>
              </a:prstGeom>
              <a:solidFill>
                <a:schemeClr val="accent1"/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8" name="Google Shape;608;p61"/>
            <p:cNvGrpSpPr/>
            <p:nvPr/>
          </p:nvGrpSpPr>
          <p:grpSpPr>
            <a:xfrm>
              <a:off x="7793494" y="4346972"/>
              <a:ext cx="261600" cy="261600"/>
              <a:chOff x="8651984" y="2440897"/>
              <a:chExt cx="261600" cy="261600"/>
            </a:xfrm>
          </p:grpSpPr>
          <p:sp>
            <p:nvSpPr>
              <p:cNvPr id="609" name="Google Shape;609;p61">
                <a:hlinkClick action="ppaction://hlinksldjump" r:id="rId3"/>
              </p:cNvPr>
              <p:cNvSpPr/>
              <p:nvPr/>
            </p:nvSpPr>
            <p:spPr>
              <a:xfrm>
                <a:off x="8651984" y="2440897"/>
                <a:ext cx="261600" cy="261600"/>
              </a:xfrm>
              <a:prstGeom prst="ellipse">
                <a:avLst/>
              </a:prstGeom>
              <a:solidFill>
                <a:schemeClr val="accent1"/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10" name="Google Shape;610;p61"/>
              <p:cNvCxnSpPr/>
              <p:nvPr/>
            </p:nvCxnSpPr>
            <p:spPr>
              <a:xfrm>
                <a:off x="8735594" y="2540238"/>
                <a:ext cx="945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1" name="Google Shape;611;p61"/>
              <p:cNvCxnSpPr/>
              <p:nvPr/>
            </p:nvCxnSpPr>
            <p:spPr>
              <a:xfrm>
                <a:off x="8735594" y="2603240"/>
                <a:ext cx="945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2" name="Google Shape;612;p61"/>
              <p:cNvCxnSpPr/>
              <p:nvPr/>
            </p:nvCxnSpPr>
            <p:spPr>
              <a:xfrm>
                <a:off x="8735594" y="2571739"/>
                <a:ext cx="945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pic>
        <p:nvPicPr>
          <p:cNvPr id="613" name="Google Shape;613;p61"/>
          <p:cNvPicPr preferRelativeResize="0"/>
          <p:nvPr/>
        </p:nvPicPr>
        <p:blipFill rotWithShape="1">
          <a:blip r:embed="rId4">
            <a:alphaModFix/>
          </a:blip>
          <a:srcRect b="0" l="0" r="51205" t="0"/>
          <a:stretch/>
        </p:blipFill>
        <p:spPr>
          <a:xfrm>
            <a:off x="4547650" y="1586125"/>
            <a:ext cx="4461725" cy="19712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2"/>
          <p:cNvSpPr/>
          <p:nvPr/>
        </p:nvSpPr>
        <p:spPr>
          <a:xfrm>
            <a:off x="721200" y="883200"/>
            <a:ext cx="3850800" cy="3377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62"/>
          <p:cNvSpPr/>
          <p:nvPr/>
        </p:nvSpPr>
        <p:spPr>
          <a:xfrm>
            <a:off x="4764025" y="883200"/>
            <a:ext cx="3657600" cy="33771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62"/>
          <p:cNvSpPr txBox="1"/>
          <p:nvPr>
            <p:ph type="title"/>
          </p:nvPr>
        </p:nvSpPr>
        <p:spPr>
          <a:xfrm>
            <a:off x="5197225" y="1879320"/>
            <a:ext cx="2791200" cy="81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PROPIEDADES</a:t>
            </a:r>
            <a:endParaRPr sz="2100"/>
          </a:p>
        </p:txBody>
      </p:sp>
      <p:sp>
        <p:nvSpPr>
          <p:cNvPr id="621" name="Google Shape;621;p62"/>
          <p:cNvSpPr txBox="1"/>
          <p:nvPr>
            <p:ph idx="1" type="subTitle"/>
          </p:nvPr>
        </p:nvSpPr>
        <p:spPr>
          <a:xfrm>
            <a:off x="5420875" y="2243876"/>
            <a:ext cx="2343900" cy="102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Ajustes del sonido y la reproducción de audio</a:t>
            </a:r>
            <a:endParaRPr/>
          </a:p>
        </p:txBody>
      </p:sp>
      <p:grpSp>
        <p:nvGrpSpPr>
          <p:cNvPr id="622" name="Google Shape;622;p62"/>
          <p:cNvGrpSpPr/>
          <p:nvPr/>
        </p:nvGrpSpPr>
        <p:grpSpPr>
          <a:xfrm>
            <a:off x="7920836" y="4664715"/>
            <a:ext cx="1005906" cy="261604"/>
            <a:chOff x="7421341" y="4346971"/>
            <a:chExt cx="1005906" cy="261604"/>
          </a:xfrm>
        </p:grpSpPr>
        <p:grpSp>
          <p:nvGrpSpPr>
            <p:cNvPr id="623" name="Google Shape;623;p62"/>
            <p:cNvGrpSpPr/>
            <p:nvPr/>
          </p:nvGrpSpPr>
          <p:grpSpPr>
            <a:xfrm>
              <a:off x="7421341" y="4346974"/>
              <a:ext cx="261600" cy="261600"/>
              <a:chOff x="8652066" y="2114699"/>
              <a:chExt cx="261600" cy="261600"/>
            </a:xfrm>
          </p:grpSpPr>
          <p:sp>
            <p:nvSpPr>
              <p:cNvPr id="624" name="Google Shape;624;p62">
                <a:hlinkClick action="ppaction://hlinkshowjump?jump=previousslide"/>
              </p:cNvPr>
              <p:cNvSpPr/>
              <p:nvPr/>
            </p:nvSpPr>
            <p:spPr>
              <a:xfrm flipH="1">
                <a:off x="8652066" y="2114699"/>
                <a:ext cx="261600" cy="261600"/>
              </a:xfrm>
              <a:prstGeom prst="ellipse">
                <a:avLst/>
              </a:prstGeom>
              <a:solidFill>
                <a:schemeClr val="accent1"/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62">
                <a:hlinkClick action="ppaction://hlinkshowjump?jump=previousslide"/>
              </p:cNvPr>
              <p:cNvSpPr/>
              <p:nvPr/>
            </p:nvSpPr>
            <p:spPr>
              <a:xfrm flipH="1" rot="-5400000">
                <a:off x="8726327" y="2215159"/>
                <a:ext cx="91500" cy="60900"/>
              </a:xfrm>
              <a:prstGeom prst="triangle">
                <a:avLst>
                  <a:gd fmla="val 50241" name="adj"/>
                </a:avLst>
              </a:prstGeom>
              <a:solidFill>
                <a:schemeClr val="accent1"/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6" name="Google Shape;626;p62"/>
            <p:cNvGrpSpPr/>
            <p:nvPr/>
          </p:nvGrpSpPr>
          <p:grpSpPr>
            <a:xfrm>
              <a:off x="8165647" y="4346971"/>
              <a:ext cx="261600" cy="261600"/>
              <a:chOff x="8651972" y="2767096"/>
              <a:chExt cx="261600" cy="261600"/>
            </a:xfrm>
          </p:grpSpPr>
          <p:sp>
            <p:nvSpPr>
              <p:cNvPr id="627" name="Google Shape;627;p62">
                <a:hlinkClick action="ppaction://hlinkshowjump?jump=nextslide"/>
              </p:cNvPr>
              <p:cNvSpPr/>
              <p:nvPr/>
            </p:nvSpPr>
            <p:spPr>
              <a:xfrm>
                <a:off x="8651972" y="2767096"/>
                <a:ext cx="261600" cy="261600"/>
              </a:xfrm>
              <a:prstGeom prst="ellipse">
                <a:avLst/>
              </a:prstGeom>
              <a:solidFill>
                <a:schemeClr val="accent1"/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62">
                <a:hlinkClick action="ppaction://hlinkshowjump?jump=nextslide"/>
              </p:cNvPr>
              <p:cNvSpPr/>
              <p:nvPr/>
            </p:nvSpPr>
            <p:spPr>
              <a:xfrm rot="5400000">
                <a:off x="8747811" y="2867555"/>
                <a:ext cx="91500" cy="60900"/>
              </a:xfrm>
              <a:prstGeom prst="triangle">
                <a:avLst>
                  <a:gd fmla="val 50241" name="adj"/>
                </a:avLst>
              </a:prstGeom>
              <a:solidFill>
                <a:schemeClr val="accent1"/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9" name="Google Shape;629;p62"/>
            <p:cNvGrpSpPr/>
            <p:nvPr/>
          </p:nvGrpSpPr>
          <p:grpSpPr>
            <a:xfrm>
              <a:off x="7793494" y="4346972"/>
              <a:ext cx="261600" cy="261600"/>
              <a:chOff x="8651984" y="2440897"/>
              <a:chExt cx="261600" cy="261600"/>
            </a:xfrm>
          </p:grpSpPr>
          <p:sp>
            <p:nvSpPr>
              <p:cNvPr id="630" name="Google Shape;630;p62">
                <a:hlinkClick action="ppaction://hlinksldjump" r:id="rId3"/>
              </p:cNvPr>
              <p:cNvSpPr/>
              <p:nvPr/>
            </p:nvSpPr>
            <p:spPr>
              <a:xfrm>
                <a:off x="8651984" y="2440897"/>
                <a:ext cx="261600" cy="261600"/>
              </a:xfrm>
              <a:prstGeom prst="ellipse">
                <a:avLst/>
              </a:prstGeom>
              <a:solidFill>
                <a:schemeClr val="accent1"/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31" name="Google Shape;631;p62"/>
              <p:cNvCxnSpPr/>
              <p:nvPr/>
            </p:nvCxnSpPr>
            <p:spPr>
              <a:xfrm>
                <a:off x="8735594" y="2540238"/>
                <a:ext cx="945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2" name="Google Shape;632;p62"/>
              <p:cNvCxnSpPr/>
              <p:nvPr/>
            </p:nvCxnSpPr>
            <p:spPr>
              <a:xfrm>
                <a:off x="8735594" y="2603240"/>
                <a:ext cx="945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3" name="Google Shape;633;p62"/>
              <p:cNvCxnSpPr/>
              <p:nvPr/>
            </p:nvCxnSpPr>
            <p:spPr>
              <a:xfrm>
                <a:off x="8735594" y="2571739"/>
                <a:ext cx="945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pic>
        <p:nvPicPr>
          <p:cNvPr id="634" name="Google Shape;634;p62"/>
          <p:cNvPicPr preferRelativeResize="0"/>
          <p:nvPr/>
        </p:nvPicPr>
        <p:blipFill rotWithShape="1">
          <a:blip r:embed="rId4">
            <a:alphaModFix/>
          </a:blip>
          <a:srcRect b="0" l="0" r="65514" t="0"/>
          <a:stretch/>
        </p:blipFill>
        <p:spPr>
          <a:xfrm>
            <a:off x="1069963" y="1484000"/>
            <a:ext cx="3153276" cy="21755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9" name="Google Shape;639;p63"/>
          <p:cNvGrpSpPr/>
          <p:nvPr/>
        </p:nvGrpSpPr>
        <p:grpSpPr>
          <a:xfrm>
            <a:off x="954900" y="1035300"/>
            <a:ext cx="7234200" cy="3072900"/>
            <a:chOff x="1031100" y="1111500"/>
            <a:chExt cx="7234200" cy="3072900"/>
          </a:xfrm>
        </p:grpSpPr>
        <p:sp>
          <p:nvSpPr>
            <p:cNvPr id="640" name="Google Shape;640;p63"/>
            <p:cNvSpPr/>
            <p:nvPr/>
          </p:nvSpPr>
          <p:spPr>
            <a:xfrm>
              <a:off x="1183500" y="1263900"/>
              <a:ext cx="7081800" cy="2920500"/>
            </a:xfrm>
            <a:prstGeom prst="rect">
              <a:avLst/>
            </a:prstGeom>
            <a:solidFill>
              <a:schemeClr val="accent3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63"/>
            <p:cNvSpPr/>
            <p:nvPr/>
          </p:nvSpPr>
          <p:spPr>
            <a:xfrm>
              <a:off x="1031100" y="1111500"/>
              <a:ext cx="7081800" cy="29205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2" name="Google Shape;642;p63"/>
          <p:cNvSpPr txBox="1"/>
          <p:nvPr>
            <p:ph type="title"/>
          </p:nvPr>
        </p:nvSpPr>
        <p:spPr>
          <a:xfrm>
            <a:off x="1451250" y="1545963"/>
            <a:ext cx="6241500" cy="20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EJEMPLO PRÁCTICO</a:t>
            </a:r>
            <a:endParaRPr sz="5600"/>
          </a:p>
        </p:txBody>
      </p:sp>
      <p:grpSp>
        <p:nvGrpSpPr>
          <p:cNvPr id="643" name="Google Shape;643;p63"/>
          <p:cNvGrpSpPr/>
          <p:nvPr/>
        </p:nvGrpSpPr>
        <p:grpSpPr>
          <a:xfrm>
            <a:off x="7920836" y="4664715"/>
            <a:ext cx="1005906" cy="261604"/>
            <a:chOff x="7421341" y="4346971"/>
            <a:chExt cx="1005906" cy="261604"/>
          </a:xfrm>
        </p:grpSpPr>
        <p:grpSp>
          <p:nvGrpSpPr>
            <p:cNvPr id="644" name="Google Shape;644;p63"/>
            <p:cNvGrpSpPr/>
            <p:nvPr/>
          </p:nvGrpSpPr>
          <p:grpSpPr>
            <a:xfrm>
              <a:off x="7421341" y="4346974"/>
              <a:ext cx="261600" cy="261600"/>
              <a:chOff x="8652066" y="2114699"/>
              <a:chExt cx="261600" cy="261600"/>
            </a:xfrm>
          </p:grpSpPr>
          <p:sp>
            <p:nvSpPr>
              <p:cNvPr id="645" name="Google Shape;645;p63">
                <a:hlinkClick action="ppaction://hlinkshowjump?jump=previousslide"/>
              </p:cNvPr>
              <p:cNvSpPr/>
              <p:nvPr/>
            </p:nvSpPr>
            <p:spPr>
              <a:xfrm flipH="1">
                <a:off x="8652066" y="2114699"/>
                <a:ext cx="261600" cy="261600"/>
              </a:xfrm>
              <a:prstGeom prst="ellipse">
                <a:avLst/>
              </a:prstGeom>
              <a:solidFill>
                <a:schemeClr val="accent1"/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63">
                <a:hlinkClick action="ppaction://hlinkshowjump?jump=previousslide"/>
              </p:cNvPr>
              <p:cNvSpPr/>
              <p:nvPr/>
            </p:nvSpPr>
            <p:spPr>
              <a:xfrm flipH="1" rot="-5400000">
                <a:off x="8726327" y="2215159"/>
                <a:ext cx="91500" cy="60900"/>
              </a:xfrm>
              <a:prstGeom prst="triangle">
                <a:avLst>
                  <a:gd fmla="val 50241" name="adj"/>
                </a:avLst>
              </a:prstGeom>
              <a:solidFill>
                <a:schemeClr val="accent1"/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7" name="Google Shape;647;p63"/>
            <p:cNvGrpSpPr/>
            <p:nvPr/>
          </p:nvGrpSpPr>
          <p:grpSpPr>
            <a:xfrm>
              <a:off x="8165647" y="4346971"/>
              <a:ext cx="261600" cy="261600"/>
              <a:chOff x="8651972" y="2767096"/>
              <a:chExt cx="261600" cy="261600"/>
            </a:xfrm>
          </p:grpSpPr>
          <p:sp>
            <p:nvSpPr>
              <p:cNvPr id="648" name="Google Shape;648;p63">
                <a:hlinkClick action="ppaction://hlinkshowjump?jump=nextslide"/>
              </p:cNvPr>
              <p:cNvSpPr/>
              <p:nvPr/>
            </p:nvSpPr>
            <p:spPr>
              <a:xfrm>
                <a:off x="8651972" y="2767096"/>
                <a:ext cx="261600" cy="261600"/>
              </a:xfrm>
              <a:prstGeom prst="ellipse">
                <a:avLst/>
              </a:prstGeom>
              <a:solidFill>
                <a:schemeClr val="accent1"/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63">
                <a:hlinkClick action="ppaction://hlinkshowjump?jump=nextslide"/>
              </p:cNvPr>
              <p:cNvSpPr/>
              <p:nvPr/>
            </p:nvSpPr>
            <p:spPr>
              <a:xfrm rot="5400000">
                <a:off x="8747811" y="2867555"/>
                <a:ext cx="91500" cy="60900"/>
              </a:xfrm>
              <a:prstGeom prst="triangle">
                <a:avLst>
                  <a:gd fmla="val 50241" name="adj"/>
                </a:avLst>
              </a:prstGeom>
              <a:solidFill>
                <a:schemeClr val="accent1"/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0" name="Google Shape;650;p63"/>
            <p:cNvGrpSpPr/>
            <p:nvPr/>
          </p:nvGrpSpPr>
          <p:grpSpPr>
            <a:xfrm>
              <a:off x="7793494" y="4346972"/>
              <a:ext cx="261600" cy="261600"/>
              <a:chOff x="8651984" y="2440897"/>
              <a:chExt cx="261600" cy="261600"/>
            </a:xfrm>
          </p:grpSpPr>
          <p:sp>
            <p:nvSpPr>
              <p:cNvPr id="651" name="Google Shape;651;p63">
                <a:hlinkClick action="ppaction://hlinksldjump" r:id="rId3"/>
              </p:cNvPr>
              <p:cNvSpPr/>
              <p:nvPr/>
            </p:nvSpPr>
            <p:spPr>
              <a:xfrm>
                <a:off x="8651984" y="2440897"/>
                <a:ext cx="261600" cy="261600"/>
              </a:xfrm>
              <a:prstGeom prst="ellipse">
                <a:avLst/>
              </a:prstGeom>
              <a:solidFill>
                <a:schemeClr val="accent1"/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52" name="Google Shape;652;p63"/>
              <p:cNvCxnSpPr/>
              <p:nvPr/>
            </p:nvCxnSpPr>
            <p:spPr>
              <a:xfrm>
                <a:off x="8735594" y="2540238"/>
                <a:ext cx="945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3" name="Google Shape;653;p63"/>
              <p:cNvCxnSpPr/>
              <p:nvPr/>
            </p:nvCxnSpPr>
            <p:spPr>
              <a:xfrm>
                <a:off x="8735594" y="2603240"/>
                <a:ext cx="945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4" name="Google Shape;654;p63"/>
              <p:cNvCxnSpPr/>
              <p:nvPr/>
            </p:nvCxnSpPr>
            <p:spPr>
              <a:xfrm>
                <a:off x="8735594" y="2571739"/>
                <a:ext cx="945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9" name="Google Shape;659;p64"/>
          <p:cNvGrpSpPr/>
          <p:nvPr/>
        </p:nvGrpSpPr>
        <p:grpSpPr>
          <a:xfrm>
            <a:off x="7920836" y="4664715"/>
            <a:ext cx="1005906" cy="261604"/>
            <a:chOff x="7421341" y="4346971"/>
            <a:chExt cx="1005906" cy="261604"/>
          </a:xfrm>
        </p:grpSpPr>
        <p:grpSp>
          <p:nvGrpSpPr>
            <p:cNvPr id="660" name="Google Shape;660;p64"/>
            <p:cNvGrpSpPr/>
            <p:nvPr/>
          </p:nvGrpSpPr>
          <p:grpSpPr>
            <a:xfrm>
              <a:off x="7421341" y="4346974"/>
              <a:ext cx="261600" cy="261600"/>
              <a:chOff x="8652066" y="2114699"/>
              <a:chExt cx="261600" cy="261600"/>
            </a:xfrm>
          </p:grpSpPr>
          <p:sp>
            <p:nvSpPr>
              <p:cNvPr id="661" name="Google Shape;661;p64">
                <a:hlinkClick action="ppaction://hlinkshowjump?jump=previousslide"/>
              </p:cNvPr>
              <p:cNvSpPr/>
              <p:nvPr/>
            </p:nvSpPr>
            <p:spPr>
              <a:xfrm flipH="1">
                <a:off x="8652066" y="2114699"/>
                <a:ext cx="261600" cy="261600"/>
              </a:xfrm>
              <a:prstGeom prst="ellipse">
                <a:avLst/>
              </a:prstGeom>
              <a:solidFill>
                <a:schemeClr val="accent1"/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64">
                <a:hlinkClick action="ppaction://hlinkshowjump?jump=previousslide"/>
              </p:cNvPr>
              <p:cNvSpPr/>
              <p:nvPr/>
            </p:nvSpPr>
            <p:spPr>
              <a:xfrm flipH="1" rot="-5400000">
                <a:off x="8726327" y="2215159"/>
                <a:ext cx="91500" cy="60900"/>
              </a:xfrm>
              <a:prstGeom prst="triangle">
                <a:avLst>
                  <a:gd fmla="val 50241" name="adj"/>
                </a:avLst>
              </a:prstGeom>
              <a:solidFill>
                <a:schemeClr val="accent1"/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3" name="Google Shape;663;p64"/>
            <p:cNvGrpSpPr/>
            <p:nvPr/>
          </p:nvGrpSpPr>
          <p:grpSpPr>
            <a:xfrm>
              <a:off x="8165647" y="4346971"/>
              <a:ext cx="261600" cy="261600"/>
              <a:chOff x="8651972" y="2767096"/>
              <a:chExt cx="261600" cy="261600"/>
            </a:xfrm>
          </p:grpSpPr>
          <p:sp>
            <p:nvSpPr>
              <p:cNvPr id="664" name="Google Shape;664;p64">
                <a:hlinkClick action="ppaction://hlinkshowjump?jump=nextslide"/>
              </p:cNvPr>
              <p:cNvSpPr/>
              <p:nvPr/>
            </p:nvSpPr>
            <p:spPr>
              <a:xfrm>
                <a:off x="8651972" y="2767096"/>
                <a:ext cx="261600" cy="261600"/>
              </a:xfrm>
              <a:prstGeom prst="ellipse">
                <a:avLst/>
              </a:prstGeom>
              <a:solidFill>
                <a:schemeClr val="accent1"/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64">
                <a:hlinkClick action="ppaction://hlinkshowjump?jump=nextslide"/>
              </p:cNvPr>
              <p:cNvSpPr/>
              <p:nvPr/>
            </p:nvSpPr>
            <p:spPr>
              <a:xfrm rot="5400000">
                <a:off x="8747811" y="2867555"/>
                <a:ext cx="91500" cy="60900"/>
              </a:xfrm>
              <a:prstGeom prst="triangle">
                <a:avLst>
                  <a:gd fmla="val 50241" name="adj"/>
                </a:avLst>
              </a:prstGeom>
              <a:solidFill>
                <a:schemeClr val="accent1"/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6" name="Google Shape;666;p64"/>
            <p:cNvGrpSpPr/>
            <p:nvPr/>
          </p:nvGrpSpPr>
          <p:grpSpPr>
            <a:xfrm>
              <a:off x="7793494" y="4346972"/>
              <a:ext cx="261600" cy="261600"/>
              <a:chOff x="8651984" y="2440897"/>
              <a:chExt cx="261600" cy="261600"/>
            </a:xfrm>
          </p:grpSpPr>
          <p:sp>
            <p:nvSpPr>
              <p:cNvPr id="667" name="Google Shape;667;p64">
                <a:hlinkClick action="ppaction://hlinksldjump" r:id="rId3"/>
              </p:cNvPr>
              <p:cNvSpPr/>
              <p:nvPr/>
            </p:nvSpPr>
            <p:spPr>
              <a:xfrm>
                <a:off x="8651984" y="2440897"/>
                <a:ext cx="261600" cy="261600"/>
              </a:xfrm>
              <a:prstGeom prst="ellipse">
                <a:avLst/>
              </a:prstGeom>
              <a:solidFill>
                <a:schemeClr val="accent1"/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68" name="Google Shape;668;p64"/>
              <p:cNvCxnSpPr/>
              <p:nvPr/>
            </p:nvCxnSpPr>
            <p:spPr>
              <a:xfrm>
                <a:off x="8735594" y="2540238"/>
                <a:ext cx="945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9" name="Google Shape;669;p64"/>
              <p:cNvCxnSpPr/>
              <p:nvPr/>
            </p:nvCxnSpPr>
            <p:spPr>
              <a:xfrm>
                <a:off x="8735594" y="2603240"/>
                <a:ext cx="945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0" name="Google Shape;670;p64"/>
              <p:cNvCxnSpPr/>
              <p:nvPr/>
            </p:nvCxnSpPr>
            <p:spPr>
              <a:xfrm>
                <a:off x="8735594" y="2571739"/>
                <a:ext cx="945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671" name="Google Shape;671;p64"/>
          <p:cNvSpPr/>
          <p:nvPr/>
        </p:nvSpPr>
        <p:spPr>
          <a:xfrm>
            <a:off x="2467893" y="1362000"/>
            <a:ext cx="5571000" cy="2419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64"/>
          <p:cNvSpPr txBox="1"/>
          <p:nvPr>
            <p:ph type="title"/>
          </p:nvPr>
        </p:nvSpPr>
        <p:spPr>
          <a:xfrm>
            <a:off x="2729043" y="1955700"/>
            <a:ext cx="5048700" cy="12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/>
              <a:t>Gracias</a:t>
            </a:r>
            <a:endParaRPr sz="6200"/>
          </a:p>
        </p:txBody>
      </p:sp>
      <p:grpSp>
        <p:nvGrpSpPr>
          <p:cNvPr id="673" name="Google Shape;673;p64"/>
          <p:cNvGrpSpPr/>
          <p:nvPr/>
        </p:nvGrpSpPr>
        <p:grpSpPr>
          <a:xfrm>
            <a:off x="1105107" y="1362000"/>
            <a:ext cx="1060500" cy="2419500"/>
            <a:chOff x="1105107" y="1362000"/>
            <a:chExt cx="1060500" cy="2419500"/>
          </a:xfrm>
        </p:grpSpPr>
        <p:sp>
          <p:nvSpPr>
            <p:cNvPr id="674" name="Google Shape;674;p64"/>
            <p:cNvSpPr/>
            <p:nvPr/>
          </p:nvSpPr>
          <p:spPr>
            <a:xfrm>
              <a:off x="1257507" y="1514400"/>
              <a:ext cx="908100" cy="2267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64"/>
            <p:cNvSpPr/>
            <p:nvPr/>
          </p:nvSpPr>
          <p:spPr>
            <a:xfrm>
              <a:off x="1105107" y="1362000"/>
              <a:ext cx="908100" cy="2267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6" name="Google Shape;676;p64"/>
          <p:cNvGrpSpPr/>
          <p:nvPr/>
        </p:nvGrpSpPr>
        <p:grpSpPr>
          <a:xfrm>
            <a:off x="1282937" y="1536120"/>
            <a:ext cx="552439" cy="552410"/>
            <a:chOff x="631205" y="2345595"/>
            <a:chExt cx="721859" cy="721821"/>
          </a:xfrm>
        </p:grpSpPr>
        <p:sp>
          <p:nvSpPr>
            <p:cNvPr id="677" name="Google Shape;677;p64"/>
            <p:cNvSpPr/>
            <p:nvPr/>
          </p:nvSpPr>
          <p:spPr>
            <a:xfrm>
              <a:off x="631205" y="2345616"/>
              <a:ext cx="721800" cy="7218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64"/>
            <p:cNvSpPr/>
            <p:nvPr/>
          </p:nvSpPr>
          <p:spPr>
            <a:xfrm>
              <a:off x="631205" y="2345616"/>
              <a:ext cx="721800" cy="721800"/>
            </a:xfrm>
            <a:prstGeom prst="pie">
              <a:avLst>
                <a:gd fmla="val 13571929" name="adj1"/>
                <a:gd fmla="val 16200000" name="adj2"/>
              </a:avLst>
            </a:prstGeom>
            <a:solidFill>
              <a:schemeClr val="accent1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64"/>
            <p:cNvSpPr/>
            <p:nvPr/>
          </p:nvSpPr>
          <p:spPr>
            <a:xfrm rot="10800000">
              <a:off x="631264" y="2345595"/>
              <a:ext cx="721800" cy="721800"/>
            </a:xfrm>
            <a:prstGeom prst="pie">
              <a:avLst>
                <a:gd fmla="val 13571929" name="adj1"/>
                <a:gd fmla="val 16200000" name="adj2"/>
              </a:avLst>
            </a:prstGeom>
            <a:solidFill>
              <a:schemeClr val="accent1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64"/>
            <p:cNvSpPr/>
            <p:nvPr/>
          </p:nvSpPr>
          <p:spPr>
            <a:xfrm>
              <a:off x="861305" y="2575716"/>
              <a:ext cx="261600" cy="261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64"/>
            <p:cNvSpPr/>
            <p:nvPr/>
          </p:nvSpPr>
          <p:spPr>
            <a:xfrm>
              <a:off x="942455" y="2656866"/>
              <a:ext cx="99300" cy="993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2" name="Google Shape;682;p64"/>
          <p:cNvGrpSpPr/>
          <p:nvPr/>
        </p:nvGrpSpPr>
        <p:grpSpPr>
          <a:xfrm>
            <a:off x="1282937" y="2219345"/>
            <a:ext cx="552439" cy="552410"/>
            <a:chOff x="631205" y="2345595"/>
            <a:chExt cx="721859" cy="721821"/>
          </a:xfrm>
        </p:grpSpPr>
        <p:sp>
          <p:nvSpPr>
            <p:cNvPr id="683" name="Google Shape;683;p64"/>
            <p:cNvSpPr/>
            <p:nvPr/>
          </p:nvSpPr>
          <p:spPr>
            <a:xfrm>
              <a:off x="631205" y="2345616"/>
              <a:ext cx="721800" cy="7218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64"/>
            <p:cNvSpPr/>
            <p:nvPr/>
          </p:nvSpPr>
          <p:spPr>
            <a:xfrm>
              <a:off x="631205" y="2345616"/>
              <a:ext cx="721800" cy="721800"/>
            </a:xfrm>
            <a:prstGeom prst="pie">
              <a:avLst>
                <a:gd fmla="val 13571929" name="adj1"/>
                <a:gd fmla="val 16200000" name="adj2"/>
              </a:avLst>
            </a:prstGeom>
            <a:solidFill>
              <a:schemeClr val="accent1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64"/>
            <p:cNvSpPr/>
            <p:nvPr/>
          </p:nvSpPr>
          <p:spPr>
            <a:xfrm rot="10800000">
              <a:off x="631264" y="2345595"/>
              <a:ext cx="721800" cy="721800"/>
            </a:xfrm>
            <a:prstGeom prst="pie">
              <a:avLst>
                <a:gd fmla="val 13571929" name="adj1"/>
                <a:gd fmla="val 16200000" name="adj2"/>
              </a:avLst>
            </a:prstGeom>
            <a:solidFill>
              <a:schemeClr val="accent1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64"/>
            <p:cNvSpPr/>
            <p:nvPr/>
          </p:nvSpPr>
          <p:spPr>
            <a:xfrm>
              <a:off x="861305" y="2575716"/>
              <a:ext cx="261600" cy="261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64"/>
            <p:cNvSpPr/>
            <p:nvPr/>
          </p:nvSpPr>
          <p:spPr>
            <a:xfrm>
              <a:off x="942455" y="2656866"/>
              <a:ext cx="99300" cy="993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8" name="Google Shape;688;p64"/>
          <p:cNvGrpSpPr/>
          <p:nvPr/>
        </p:nvGrpSpPr>
        <p:grpSpPr>
          <a:xfrm>
            <a:off x="1282937" y="2902570"/>
            <a:ext cx="552439" cy="552410"/>
            <a:chOff x="631205" y="2345595"/>
            <a:chExt cx="721859" cy="721821"/>
          </a:xfrm>
        </p:grpSpPr>
        <p:sp>
          <p:nvSpPr>
            <p:cNvPr id="689" name="Google Shape;689;p64"/>
            <p:cNvSpPr/>
            <p:nvPr/>
          </p:nvSpPr>
          <p:spPr>
            <a:xfrm>
              <a:off x="631205" y="2345616"/>
              <a:ext cx="721800" cy="7218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64"/>
            <p:cNvSpPr/>
            <p:nvPr/>
          </p:nvSpPr>
          <p:spPr>
            <a:xfrm>
              <a:off x="631205" y="2345616"/>
              <a:ext cx="721800" cy="721800"/>
            </a:xfrm>
            <a:prstGeom prst="pie">
              <a:avLst>
                <a:gd fmla="val 13571929" name="adj1"/>
                <a:gd fmla="val 16200000" name="adj2"/>
              </a:avLst>
            </a:prstGeom>
            <a:solidFill>
              <a:schemeClr val="accent1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64"/>
            <p:cNvSpPr/>
            <p:nvPr/>
          </p:nvSpPr>
          <p:spPr>
            <a:xfrm rot="10800000">
              <a:off x="631264" y="2345595"/>
              <a:ext cx="721800" cy="721800"/>
            </a:xfrm>
            <a:prstGeom prst="pie">
              <a:avLst>
                <a:gd fmla="val 13571929" name="adj1"/>
                <a:gd fmla="val 16200000" name="adj2"/>
              </a:avLst>
            </a:prstGeom>
            <a:solidFill>
              <a:schemeClr val="accent1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64"/>
            <p:cNvSpPr/>
            <p:nvPr/>
          </p:nvSpPr>
          <p:spPr>
            <a:xfrm>
              <a:off x="861305" y="2575716"/>
              <a:ext cx="261600" cy="2616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64"/>
            <p:cNvSpPr/>
            <p:nvPr/>
          </p:nvSpPr>
          <p:spPr>
            <a:xfrm>
              <a:off x="942455" y="2656866"/>
              <a:ext cx="99300" cy="993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600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6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6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3"/>
          <p:cNvSpPr/>
          <p:nvPr/>
        </p:nvSpPr>
        <p:spPr>
          <a:xfrm flipH="1">
            <a:off x="4764025" y="883200"/>
            <a:ext cx="3657600" cy="3377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53"/>
          <p:cNvSpPr/>
          <p:nvPr/>
        </p:nvSpPr>
        <p:spPr>
          <a:xfrm flipH="1">
            <a:off x="721175" y="883200"/>
            <a:ext cx="3850800" cy="33771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53"/>
          <p:cNvSpPr txBox="1"/>
          <p:nvPr>
            <p:ph type="title"/>
          </p:nvPr>
        </p:nvSpPr>
        <p:spPr>
          <a:xfrm flipH="1">
            <a:off x="1250975" y="1576507"/>
            <a:ext cx="2791200" cy="81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EXPO-AV</a:t>
            </a:r>
            <a:endParaRPr sz="3000"/>
          </a:p>
        </p:txBody>
      </p:sp>
      <p:grpSp>
        <p:nvGrpSpPr>
          <p:cNvPr id="437" name="Google Shape;437;p53"/>
          <p:cNvGrpSpPr/>
          <p:nvPr/>
        </p:nvGrpSpPr>
        <p:grpSpPr>
          <a:xfrm>
            <a:off x="7920836" y="4664715"/>
            <a:ext cx="1005906" cy="261604"/>
            <a:chOff x="7421341" y="4346971"/>
            <a:chExt cx="1005906" cy="261604"/>
          </a:xfrm>
        </p:grpSpPr>
        <p:grpSp>
          <p:nvGrpSpPr>
            <p:cNvPr id="438" name="Google Shape;438;p53"/>
            <p:cNvGrpSpPr/>
            <p:nvPr/>
          </p:nvGrpSpPr>
          <p:grpSpPr>
            <a:xfrm>
              <a:off x="7421341" y="4346974"/>
              <a:ext cx="261600" cy="261600"/>
              <a:chOff x="8652066" y="2114699"/>
              <a:chExt cx="261600" cy="261600"/>
            </a:xfrm>
          </p:grpSpPr>
          <p:sp>
            <p:nvSpPr>
              <p:cNvPr id="439" name="Google Shape;439;p53">
                <a:hlinkClick action="ppaction://hlinkshowjump?jump=previousslide"/>
              </p:cNvPr>
              <p:cNvSpPr/>
              <p:nvPr/>
            </p:nvSpPr>
            <p:spPr>
              <a:xfrm flipH="1">
                <a:off x="8652066" y="2114699"/>
                <a:ext cx="261600" cy="261600"/>
              </a:xfrm>
              <a:prstGeom prst="ellipse">
                <a:avLst/>
              </a:prstGeom>
              <a:solidFill>
                <a:schemeClr val="accent1"/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53">
                <a:hlinkClick action="ppaction://hlinkshowjump?jump=previousslide"/>
              </p:cNvPr>
              <p:cNvSpPr/>
              <p:nvPr/>
            </p:nvSpPr>
            <p:spPr>
              <a:xfrm flipH="1" rot="-5400000">
                <a:off x="8726327" y="2215159"/>
                <a:ext cx="91500" cy="60900"/>
              </a:xfrm>
              <a:prstGeom prst="triangle">
                <a:avLst>
                  <a:gd fmla="val 50241" name="adj"/>
                </a:avLst>
              </a:prstGeom>
              <a:solidFill>
                <a:schemeClr val="accent1"/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1" name="Google Shape;441;p53"/>
            <p:cNvGrpSpPr/>
            <p:nvPr/>
          </p:nvGrpSpPr>
          <p:grpSpPr>
            <a:xfrm>
              <a:off x="8165647" y="4346971"/>
              <a:ext cx="261600" cy="261600"/>
              <a:chOff x="8651972" y="2767096"/>
              <a:chExt cx="261600" cy="261600"/>
            </a:xfrm>
          </p:grpSpPr>
          <p:sp>
            <p:nvSpPr>
              <p:cNvPr id="442" name="Google Shape;442;p53">
                <a:hlinkClick action="ppaction://hlinkshowjump?jump=nextslide"/>
              </p:cNvPr>
              <p:cNvSpPr/>
              <p:nvPr/>
            </p:nvSpPr>
            <p:spPr>
              <a:xfrm>
                <a:off x="8651972" y="2767096"/>
                <a:ext cx="261600" cy="261600"/>
              </a:xfrm>
              <a:prstGeom prst="ellipse">
                <a:avLst/>
              </a:prstGeom>
              <a:solidFill>
                <a:schemeClr val="accent1"/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53">
                <a:hlinkClick action="ppaction://hlinkshowjump?jump=nextslide"/>
              </p:cNvPr>
              <p:cNvSpPr/>
              <p:nvPr/>
            </p:nvSpPr>
            <p:spPr>
              <a:xfrm rot="5400000">
                <a:off x="8747811" y="2867555"/>
                <a:ext cx="91500" cy="60900"/>
              </a:xfrm>
              <a:prstGeom prst="triangle">
                <a:avLst>
                  <a:gd fmla="val 50241" name="adj"/>
                </a:avLst>
              </a:prstGeom>
              <a:solidFill>
                <a:schemeClr val="accent1"/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4" name="Google Shape;444;p53"/>
            <p:cNvGrpSpPr/>
            <p:nvPr/>
          </p:nvGrpSpPr>
          <p:grpSpPr>
            <a:xfrm>
              <a:off x="7793494" y="4346972"/>
              <a:ext cx="261600" cy="261600"/>
              <a:chOff x="8651984" y="2440897"/>
              <a:chExt cx="261600" cy="261600"/>
            </a:xfrm>
          </p:grpSpPr>
          <p:sp>
            <p:nvSpPr>
              <p:cNvPr id="445" name="Google Shape;445;p53">
                <a:hlinkClick action="ppaction://hlinksldjump" r:id="rId3"/>
              </p:cNvPr>
              <p:cNvSpPr/>
              <p:nvPr/>
            </p:nvSpPr>
            <p:spPr>
              <a:xfrm>
                <a:off x="8651984" y="2440897"/>
                <a:ext cx="261600" cy="261600"/>
              </a:xfrm>
              <a:prstGeom prst="ellipse">
                <a:avLst/>
              </a:prstGeom>
              <a:solidFill>
                <a:schemeClr val="accent1"/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46" name="Google Shape;446;p53"/>
              <p:cNvCxnSpPr/>
              <p:nvPr/>
            </p:nvCxnSpPr>
            <p:spPr>
              <a:xfrm>
                <a:off x="8735594" y="2540238"/>
                <a:ext cx="945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7" name="Google Shape;447;p53"/>
              <p:cNvCxnSpPr/>
              <p:nvPr/>
            </p:nvCxnSpPr>
            <p:spPr>
              <a:xfrm>
                <a:off x="8735594" y="2603240"/>
                <a:ext cx="945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8" name="Google Shape;448;p53"/>
              <p:cNvCxnSpPr/>
              <p:nvPr/>
            </p:nvCxnSpPr>
            <p:spPr>
              <a:xfrm>
                <a:off x="8735594" y="2571739"/>
                <a:ext cx="945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449" name="Google Shape;449;p53"/>
          <p:cNvGrpSpPr/>
          <p:nvPr/>
        </p:nvGrpSpPr>
        <p:grpSpPr>
          <a:xfrm>
            <a:off x="5718925" y="1164014"/>
            <a:ext cx="1747800" cy="2815471"/>
            <a:chOff x="1772117" y="1163998"/>
            <a:chExt cx="1747800" cy="2815471"/>
          </a:xfrm>
        </p:grpSpPr>
        <p:sp>
          <p:nvSpPr>
            <p:cNvPr id="450" name="Google Shape;450;p53"/>
            <p:cNvSpPr/>
            <p:nvPr/>
          </p:nvSpPr>
          <p:spPr>
            <a:xfrm>
              <a:off x="1772117" y="1164869"/>
              <a:ext cx="1747800" cy="28146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1" name="Google Shape;451;p53"/>
            <p:cNvGrpSpPr/>
            <p:nvPr/>
          </p:nvGrpSpPr>
          <p:grpSpPr>
            <a:xfrm>
              <a:off x="2121134" y="1163998"/>
              <a:ext cx="1049700" cy="193800"/>
              <a:chOff x="2121134" y="1164071"/>
              <a:chExt cx="1049700" cy="193800"/>
            </a:xfrm>
          </p:grpSpPr>
          <p:sp>
            <p:nvSpPr>
              <p:cNvPr id="452" name="Google Shape;452;p53"/>
              <p:cNvSpPr/>
              <p:nvPr/>
            </p:nvSpPr>
            <p:spPr>
              <a:xfrm rot="10800000">
                <a:off x="2121134" y="1164071"/>
                <a:ext cx="1049700" cy="1938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53"/>
              <p:cNvSpPr/>
              <p:nvPr/>
            </p:nvSpPr>
            <p:spPr>
              <a:xfrm>
                <a:off x="2605778" y="1220764"/>
                <a:ext cx="80400" cy="804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454" name="Google Shape;454;p53"/>
          <p:cNvPicPr preferRelativeResize="0"/>
          <p:nvPr/>
        </p:nvPicPr>
        <p:blipFill rotWithShape="1">
          <a:blip r:embed="rId4">
            <a:alphaModFix/>
          </a:blip>
          <a:srcRect b="0" l="21076" r="21082" t="0"/>
          <a:stretch/>
        </p:blipFill>
        <p:spPr>
          <a:xfrm>
            <a:off x="5833900" y="1448838"/>
            <a:ext cx="1517848" cy="2377025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5" name="Google Shape;455;p53"/>
          <p:cNvSpPr txBox="1"/>
          <p:nvPr/>
        </p:nvSpPr>
        <p:spPr>
          <a:xfrm>
            <a:off x="1146575" y="2128313"/>
            <a:ext cx="30000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El componente </a:t>
            </a:r>
            <a:r>
              <a:rPr b="1"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Audio 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 expo-av es compatible con todas las versiones de React Native a partir de la versión 0.59.0.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p54"/>
          <p:cNvGrpSpPr/>
          <p:nvPr/>
        </p:nvGrpSpPr>
        <p:grpSpPr>
          <a:xfrm>
            <a:off x="2241381" y="1190150"/>
            <a:ext cx="6112625" cy="1044800"/>
            <a:chOff x="2241381" y="1190150"/>
            <a:chExt cx="6112625" cy="1044800"/>
          </a:xfrm>
        </p:grpSpPr>
        <p:sp>
          <p:nvSpPr>
            <p:cNvPr id="461" name="Google Shape;461;p54">
              <a:hlinkClick/>
            </p:cNvPr>
            <p:cNvSpPr/>
            <p:nvPr/>
          </p:nvSpPr>
          <p:spPr>
            <a:xfrm>
              <a:off x="2393906" y="1335250"/>
              <a:ext cx="5960100" cy="8997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54">
              <a:hlinkClick/>
            </p:cNvPr>
            <p:cNvSpPr/>
            <p:nvPr/>
          </p:nvSpPr>
          <p:spPr>
            <a:xfrm>
              <a:off x="2241381" y="1190150"/>
              <a:ext cx="5960100" cy="8997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3" name="Google Shape;463;p54"/>
          <p:cNvGrpSpPr/>
          <p:nvPr/>
        </p:nvGrpSpPr>
        <p:grpSpPr>
          <a:xfrm>
            <a:off x="789994" y="1190150"/>
            <a:ext cx="1209300" cy="1044800"/>
            <a:chOff x="789994" y="1190150"/>
            <a:chExt cx="1209300" cy="1044800"/>
          </a:xfrm>
        </p:grpSpPr>
        <p:sp>
          <p:nvSpPr>
            <p:cNvPr id="464" name="Google Shape;464;p54">
              <a:hlinkClick/>
            </p:cNvPr>
            <p:cNvSpPr/>
            <p:nvPr/>
          </p:nvSpPr>
          <p:spPr>
            <a:xfrm>
              <a:off x="942394" y="1335250"/>
              <a:ext cx="1056900" cy="8997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54">
              <a:hlinkClick/>
            </p:cNvPr>
            <p:cNvSpPr/>
            <p:nvPr/>
          </p:nvSpPr>
          <p:spPr>
            <a:xfrm>
              <a:off x="789994" y="1190150"/>
              <a:ext cx="1056900" cy="8997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54">
            <a:hlinkClick/>
          </p:cNvPr>
          <p:cNvSpPr txBox="1"/>
          <p:nvPr>
            <p:ph idx="4" type="subTitle"/>
          </p:nvPr>
        </p:nvSpPr>
        <p:spPr>
          <a:xfrm>
            <a:off x="2348931" y="1617743"/>
            <a:ext cx="58524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Módulo React Native para reproducir clips de sonido en iOS, Android y Windows.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54">
            <a:hlinkClick/>
          </p:cNvPr>
          <p:cNvSpPr txBox="1"/>
          <p:nvPr>
            <p:ph idx="5" type="title"/>
          </p:nvPr>
        </p:nvSpPr>
        <p:spPr>
          <a:xfrm>
            <a:off x="2348931" y="1352543"/>
            <a:ext cx="5852400" cy="2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react-native-sound</a:t>
            </a:r>
            <a:endParaRPr sz="2000"/>
          </a:p>
        </p:txBody>
      </p:sp>
      <p:sp>
        <p:nvSpPr>
          <p:cNvPr id="468" name="Google Shape;468;p54">
            <a:hlinkClick/>
          </p:cNvPr>
          <p:cNvSpPr txBox="1"/>
          <p:nvPr>
            <p:ph idx="6" type="title"/>
          </p:nvPr>
        </p:nvSpPr>
        <p:spPr>
          <a:xfrm>
            <a:off x="818044" y="1416505"/>
            <a:ext cx="1000800" cy="4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469" name="Google Shape;469;p54"/>
          <p:cNvGrpSpPr/>
          <p:nvPr/>
        </p:nvGrpSpPr>
        <p:grpSpPr>
          <a:xfrm>
            <a:off x="2241381" y="3563775"/>
            <a:ext cx="6112625" cy="1044800"/>
            <a:chOff x="2241381" y="3563775"/>
            <a:chExt cx="6112625" cy="1044800"/>
          </a:xfrm>
        </p:grpSpPr>
        <p:sp>
          <p:nvSpPr>
            <p:cNvPr id="470" name="Google Shape;470;p54">
              <a:hlinkClick/>
            </p:cNvPr>
            <p:cNvSpPr/>
            <p:nvPr/>
          </p:nvSpPr>
          <p:spPr>
            <a:xfrm>
              <a:off x="2393906" y="3708875"/>
              <a:ext cx="5960100" cy="8997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54">
              <a:hlinkClick/>
            </p:cNvPr>
            <p:cNvSpPr/>
            <p:nvPr/>
          </p:nvSpPr>
          <p:spPr>
            <a:xfrm>
              <a:off x="2241381" y="3563775"/>
              <a:ext cx="5960100" cy="8997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2" name="Google Shape;472;p54"/>
          <p:cNvGrpSpPr/>
          <p:nvPr/>
        </p:nvGrpSpPr>
        <p:grpSpPr>
          <a:xfrm>
            <a:off x="2241381" y="2376963"/>
            <a:ext cx="6112625" cy="1044800"/>
            <a:chOff x="2241381" y="2376963"/>
            <a:chExt cx="6112625" cy="1044800"/>
          </a:xfrm>
        </p:grpSpPr>
        <p:sp>
          <p:nvSpPr>
            <p:cNvPr id="473" name="Google Shape;473;p54">
              <a:hlinkClick action="ppaction://hlinksldjump" r:id="rId3"/>
            </p:cNvPr>
            <p:cNvSpPr/>
            <p:nvPr/>
          </p:nvSpPr>
          <p:spPr>
            <a:xfrm>
              <a:off x="2393906" y="2522063"/>
              <a:ext cx="5960100" cy="8997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54">
              <a:hlinkClick action="ppaction://hlinksldjump" r:id="rId4"/>
            </p:cNvPr>
            <p:cNvSpPr/>
            <p:nvPr/>
          </p:nvSpPr>
          <p:spPr>
            <a:xfrm>
              <a:off x="2241381" y="2376963"/>
              <a:ext cx="5960100" cy="8997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54"/>
          <p:cNvSpPr txBox="1"/>
          <p:nvPr>
            <p:ph type="title"/>
          </p:nvPr>
        </p:nvSpPr>
        <p:spPr>
          <a:xfrm>
            <a:off x="625500" y="231400"/>
            <a:ext cx="7893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Librerías y componentes simi</a:t>
            </a:r>
            <a:r>
              <a:rPr lang="en" sz="2200"/>
              <a:t>l</a:t>
            </a:r>
            <a:r>
              <a:rPr lang="en" sz="2200"/>
              <a:t>ares</a:t>
            </a:r>
            <a:endParaRPr sz="2200"/>
          </a:p>
        </p:txBody>
      </p:sp>
      <p:sp>
        <p:nvSpPr>
          <p:cNvPr id="476" name="Google Shape;476;p54">
            <a:hlinkClick/>
          </p:cNvPr>
          <p:cNvSpPr txBox="1"/>
          <p:nvPr>
            <p:ph idx="1" type="subTitle"/>
          </p:nvPr>
        </p:nvSpPr>
        <p:spPr>
          <a:xfrm>
            <a:off x="2348931" y="3866443"/>
            <a:ext cx="58524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Aunque es principalmente una biblioteca de reproductores de video, también se puede usar para reproducir archivos de audio.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54">
            <a:hlinkClick/>
          </p:cNvPr>
          <p:cNvSpPr txBox="1"/>
          <p:nvPr>
            <p:ph idx="2" type="title"/>
          </p:nvPr>
        </p:nvSpPr>
        <p:spPr>
          <a:xfrm>
            <a:off x="2348931" y="3672168"/>
            <a:ext cx="5852400" cy="2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react-native-video</a:t>
            </a:r>
            <a:endParaRPr sz="2000"/>
          </a:p>
        </p:txBody>
      </p:sp>
      <p:sp>
        <p:nvSpPr>
          <p:cNvPr id="478" name="Google Shape;478;p54">
            <a:hlinkClick action="ppaction://hlinksldjump" r:id="rId5"/>
          </p:cNvPr>
          <p:cNvSpPr txBox="1"/>
          <p:nvPr>
            <p:ph idx="7" type="subTitle"/>
          </p:nvPr>
        </p:nvSpPr>
        <p:spPr>
          <a:xfrm>
            <a:off x="2348931" y="2804555"/>
            <a:ext cx="58524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Un módulo de audio completo creado para aplicaciones de música</a:t>
            </a:r>
            <a:endParaRPr sz="1000"/>
          </a:p>
        </p:txBody>
      </p:sp>
      <p:sp>
        <p:nvSpPr>
          <p:cNvPr id="479" name="Google Shape;479;p54">
            <a:hlinkClick action="ppaction://hlinksldjump" r:id="rId6"/>
          </p:cNvPr>
          <p:cNvSpPr txBox="1"/>
          <p:nvPr>
            <p:ph idx="8" type="title"/>
          </p:nvPr>
        </p:nvSpPr>
        <p:spPr>
          <a:xfrm>
            <a:off x="2348931" y="2539355"/>
            <a:ext cx="5852400" cy="2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react-native-track-player</a:t>
            </a:r>
            <a:endParaRPr sz="2000"/>
          </a:p>
        </p:txBody>
      </p:sp>
      <p:grpSp>
        <p:nvGrpSpPr>
          <p:cNvPr id="480" name="Google Shape;480;p54"/>
          <p:cNvGrpSpPr/>
          <p:nvPr/>
        </p:nvGrpSpPr>
        <p:grpSpPr>
          <a:xfrm>
            <a:off x="789994" y="2376975"/>
            <a:ext cx="1209300" cy="1044800"/>
            <a:chOff x="789994" y="2376975"/>
            <a:chExt cx="1209300" cy="1044800"/>
          </a:xfrm>
        </p:grpSpPr>
        <p:sp>
          <p:nvSpPr>
            <p:cNvPr id="481" name="Google Shape;481;p54">
              <a:hlinkClick action="ppaction://hlinksldjump" r:id="rId7"/>
            </p:cNvPr>
            <p:cNvSpPr/>
            <p:nvPr/>
          </p:nvSpPr>
          <p:spPr>
            <a:xfrm>
              <a:off x="942394" y="2522075"/>
              <a:ext cx="1056900" cy="8997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54">
              <a:hlinkClick action="ppaction://hlinksldjump" r:id="rId8"/>
            </p:cNvPr>
            <p:cNvSpPr/>
            <p:nvPr/>
          </p:nvSpPr>
          <p:spPr>
            <a:xfrm>
              <a:off x="789994" y="2376975"/>
              <a:ext cx="1056900" cy="8997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3" name="Google Shape;483;p54"/>
          <p:cNvGrpSpPr/>
          <p:nvPr/>
        </p:nvGrpSpPr>
        <p:grpSpPr>
          <a:xfrm>
            <a:off x="789994" y="3563800"/>
            <a:ext cx="1209300" cy="1044800"/>
            <a:chOff x="789994" y="3563800"/>
            <a:chExt cx="1209300" cy="1044800"/>
          </a:xfrm>
        </p:grpSpPr>
        <p:sp>
          <p:nvSpPr>
            <p:cNvPr id="484" name="Google Shape;484;p54">
              <a:hlinkClick/>
            </p:cNvPr>
            <p:cNvSpPr/>
            <p:nvPr/>
          </p:nvSpPr>
          <p:spPr>
            <a:xfrm>
              <a:off x="942394" y="3708900"/>
              <a:ext cx="1056900" cy="8997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54">
              <a:hlinkClick/>
            </p:cNvPr>
            <p:cNvSpPr/>
            <p:nvPr/>
          </p:nvSpPr>
          <p:spPr>
            <a:xfrm>
              <a:off x="789994" y="3563800"/>
              <a:ext cx="1056900" cy="8997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6" name="Google Shape;486;p54">
            <a:hlinkClick/>
          </p:cNvPr>
          <p:cNvSpPr txBox="1"/>
          <p:nvPr>
            <p:ph idx="3" type="title"/>
          </p:nvPr>
        </p:nvSpPr>
        <p:spPr>
          <a:xfrm>
            <a:off x="818044" y="3790155"/>
            <a:ext cx="1000800" cy="4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87" name="Google Shape;487;p54">
            <a:hlinkClick action="ppaction://hlinksldjump" r:id="rId9"/>
          </p:cNvPr>
          <p:cNvSpPr txBox="1"/>
          <p:nvPr>
            <p:ph idx="9" type="title"/>
          </p:nvPr>
        </p:nvSpPr>
        <p:spPr>
          <a:xfrm>
            <a:off x="818044" y="2603330"/>
            <a:ext cx="1000800" cy="4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5"/>
          <p:cNvSpPr txBox="1"/>
          <p:nvPr>
            <p:ph type="title"/>
          </p:nvPr>
        </p:nvSpPr>
        <p:spPr>
          <a:xfrm>
            <a:off x="720000" y="618775"/>
            <a:ext cx="86475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CONFIGURACIÓN PARA PROYECTOS </a:t>
            </a:r>
            <a:r>
              <a:rPr lang="en" sz="1500">
                <a:solidFill>
                  <a:schemeClr val="accent3"/>
                </a:solidFill>
              </a:rPr>
              <a:t>REACT NATIVE</a:t>
            </a:r>
            <a:r>
              <a:rPr lang="en" sz="1500"/>
              <a:t> PUROs</a:t>
            </a:r>
            <a:endParaRPr sz="1500"/>
          </a:p>
        </p:txBody>
      </p:sp>
      <p:pic>
        <p:nvPicPr>
          <p:cNvPr id="493" name="Google Shape;49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000" y="1464048"/>
            <a:ext cx="6202001" cy="3256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6"/>
          <p:cNvSpPr txBox="1"/>
          <p:nvPr>
            <p:ph type="title"/>
          </p:nvPr>
        </p:nvSpPr>
        <p:spPr>
          <a:xfrm>
            <a:off x="720000" y="582975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CONFIGURACIÓN PARA PROYECTOS </a:t>
            </a:r>
            <a:r>
              <a:rPr lang="en" sz="1900">
                <a:solidFill>
                  <a:schemeClr val="accent3"/>
                </a:solidFill>
              </a:rPr>
              <a:t>EXPO</a:t>
            </a:r>
            <a:endParaRPr sz="1900">
              <a:solidFill>
                <a:schemeClr val="accent3"/>
              </a:solidFill>
            </a:endParaRPr>
          </a:p>
        </p:txBody>
      </p:sp>
      <p:pic>
        <p:nvPicPr>
          <p:cNvPr id="499" name="Google Shape;49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644421"/>
            <a:ext cx="7703999" cy="268503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7"/>
          <p:cNvSpPr/>
          <p:nvPr/>
        </p:nvSpPr>
        <p:spPr>
          <a:xfrm>
            <a:off x="720000" y="1190150"/>
            <a:ext cx="5033100" cy="3267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57"/>
          <p:cNvSpPr txBox="1"/>
          <p:nvPr>
            <p:ph type="title"/>
          </p:nvPr>
        </p:nvSpPr>
        <p:spPr>
          <a:xfrm>
            <a:off x="720000" y="2352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3"/>
                </a:solidFill>
              </a:rPr>
              <a:t>IOS</a:t>
            </a:r>
            <a:r>
              <a:rPr lang="en" sz="2300"/>
              <a:t>:REPRODUCCIÓN EN SEGUNDO PLANO</a:t>
            </a:r>
            <a:endParaRPr sz="2300"/>
          </a:p>
        </p:txBody>
      </p:sp>
      <p:grpSp>
        <p:nvGrpSpPr>
          <p:cNvPr id="506" name="Google Shape;506;p57"/>
          <p:cNvGrpSpPr/>
          <p:nvPr/>
        </p:nvGrpSpPr>
        <p:grpSpPr>
          <a:xfrm>
            <a:off x="7920836" y="4664715"/>
            <a:ext cx="1005906" cy="261604"/>
            <a:chOff x="7421341" y="4346971"/>
            <a:chExt cx="1005906" cy="261604"/>
          </a:xfrm>
        </p:grpSpPr>
        <p:grpSp>
          <p:nvGrpSpPr>
            <p:cNvPr id="507" name="Google Shape;507;p57"/>
            <p:cNvGrpSpPr/>
            <p:nvPr/>
          </p:nvGrpSpPr>
          <p:grpSpPr>
            <a:xfrm>
              <a:off x="7421341" y="4346974"/>
              <a:ext cx="261600" cy="261600"/>
              <a:chOff x="8652066" y="2114699"/>
              <a:chExt cx="261600" cy="261600"/>
            </a:xfrm>
          </p:grpSpPr>
          <p:sp>
            <p:nvSpPr>
              <p:cNvPr id="508" name="Google Shape;508;p57">
                <a:hlinkClick action="ppaction://hlinkshowjump?jump=previousslide"/>
              </p:cNvPr>
              <p:cNvSpPr/>
              <p:nvPr/>
            </p:nvSpPr>
            <p:spPr>
              <a:xfrm flipH="1">
                <a:off x="8652066" y="2114699"/>
                <a:ext cx="261600" cy="261600"/>
              </a:xfrm>
              <a:prstGeom prst="ellipse">
                <a:avLst/>
              </a:prstGeom>
              <a:solidFill>
                <a:schemeClr val="accent1"/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57">
                <a:hlinkClick action="ppaction://hlinkshowjump?jump=previousslide"/>
              </p:cNvPr>
              <p:cNvSpPr/>
              <p:nvPr/>
            </p:nvSpPr>
            <p:spPr>
              <a:xfrm flipH="1" rot="-5400000">
                <a:off x="8726327" y="2215159"/>
                <a:ext cx="91500" cy="60900"/>
              </a:xfrm>
              <a:prstGeom prst="triangle">
                <a:avLst>
                  <a:gd fmla="val 50241" name="adj"/>
                </a:avLst>
              </a:prstGeom>
              <a:solidFill>
                <a:schemeClr val="accent1"/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0" name="Google Shape;510;p57"/>
            <p:cNvGrpSpPr/>
            <p:nvPr/>
          </p:nvGrpSpPr>
          <p:grpSpPr>
            <a:xfrm>
              <a:off x="8165647" y="4346971"/>
              <a:ext cx="261600" cy="261600"/>
              <a:chOff x="8651972" y="2767096"/>
              <a:chExt cx="261600" cy="261600"/>
            </a:xfrm>
          </p:grpSpPr>
          <p:sp>
            <p:nvSpPr>
              <p:cNvPr id="511" name="Google Shape;511;p57">
                <a:hlinkClick action="ppaction://hlinkshowjump?jump=nextslide"/>
              </p:cNvPr>
              <p:cNvSpPr/>
              <p:nvPr/>
            </p:nvSpPr>
            <p:spPr>
              <a:xfrm>
                <a:off x="8651972" y="2767096"/>
                <a:ext cx="261600" cy="261600"/>
              </a:xfrm>
              <a:prstGeom prst="ellipse">
                <a:avLst/>
              </a:prstGeom>
              <a:solidFill>
                <a:schemeClr val="accent1"/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57">
                <a:hlinkClick action="ppaction://hlinkshowjump?jump=nextslide"/>
              </p:cNvPr>
              <p:cNvSpPr/>
              <p:nvPr/>
            </p:nvSpPr>
            <p:spPr>
              <a:xfrm rot="5400000">
                <a:off x="8747811" y="2867555"/>
                <a:ext cx="91500" cy="60900"/>
              </a:xfrm>
              <a:prstGeom prst="triangle">
                <a:avLst>
                  <a:gd fmla="val 50241" name="adj"/>
                </a:avLst>
              </a:prstGeom>
              <a:solidFill>
                <a:schemeClr val="accent1"/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3" name="Google Shape;513;p57"/>
            <p:cNvGrpSpPr/>
            <p:nvPr/>
          </p:nvGrpSpPr>
          <p:grpSpPr>
            <a:xfrm>
              <a:off x="7793494" y="4346972"/>
              <a:ext cx="261600" cy="261600"/>
              <a:chOff x="8651984" y="2440897"/>
              <a:chExt cx="261600" cy="261600"/>
            </a:xfrm>
          </p:grpSpPr>
          <p:sp>
            <p:nvSpPr>
              <p:cNvPr id="514" name="Google Shape;514;p57">
                <a:hlinkClick action="ppaction://hlinksldjump" r:id="rId3"/>
              </p:cNvPr>
              <p:cNvSpPr/>
              <p:nvPr/>
            </p:nvSpPr>
            <p:spPr>
              <a:xfrm>
                <a:off x="8651984" y="2440897"/>
                <a:ext cx="261600" cy="261600"/>
              </a:xfrm>
              <a:prstGeom prst="ellipse">
                <a:avLst/>
              </a:prstGeom>
              <a:solidFill>
                <a:schemeClr val="accent1"/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15" name="Google Shape;515;p57"/>
              <p:cNvCxnSpPr/>
              <p:nvPr/>
            </p:nvCxnSpPr>
            <p:spPr>
              <a:xfrm>
                <a:off x="8735594" y="2540238"/>
                <a:ext cx="945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6" name="Google Shape;516;p57"/>
              <p:cNvCxnSpPr/>
              <p:nvPr/>
            </p:nvCxnSpPr>
            <p:spPr>
              <a:xfrm>
                <a:off x="8735594" y="2603240"/>
                <a:ext cx="945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7" name="Google Shape;517;p57"/>
              <p:cNvCxnSpPr/>
              <p:nvPr/>
            </p:nvCxnSpPr>
            <p:spPr>
              <a:xfrm>
                <a:off x="8735594" y="2571739"/>
                <a:ext cx="945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518" name="Google Shape;518;p57"/>
          <p:cNvSpPr/>
          <p:nvPr/>
        </p:nvSpPr>
        <p:spPr>
          <a:xfrm>
            <a:off x="5912722" y="1190150"/>
            <a:ext cx="2511300" cy="32676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9" name="Google Shape;519;p57"/>
          <p:cNvGrpSpPr/>
          <p:nvPr/>
        </p:nvGrpSpPr>
        <p:grpSpPr>
          <a:xfrm>
            <a:off x="6440872" y="1405375"/>
            <a:ext cx="1455000" cy="1454700"/>
            <a:chOff x="6440872" y="1405375"/>
            <a:chExt cx="1455000" cy="1454700"/>
          </a:xfrm>
        </p:grpSpPr>
        <p:sp>
          <p:nvSpPr>
            <p:cNvPr id="520" name="Google Shape;520;p57"/>
            <p:cNvSpPr/>
            <p:nvPr/>
          </p:nvSpPr>
          <p:spPr>
            <a:xfrm>
              <a:off x="6440872" y="1405375"/>
              <a:ext cx="1455000" cy="1454700"/>
            </a:xfrm>
            <a:prstGeom prst="donut">
              <a:avLst>
                <a:gd fmla="val 18617" name="adj"/>
              </a:avLst>
            </a:prstGeom>
            <a:solidFill>
              <a:schemeClr val="accent1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57"/>
            <p:cNvSpPr/>
            <p:nvPr/>
          </p:nvSpPr>
          <p:spPr>
            <a:xfrm>
              <a:off x="6440872" y="1405375"/>
              <a:ext cx="1455000" cy="1454700"/>
            </a:xfrm>
            <a:prstGeom prst="blockArc">
              <a:avLst>
                <a:gd fmla="val 17119210" name="adj1"/>
                <a:gd fmla="val 3570" name="adj2"/>
                <a:gd fmla="val 18567" name="adj3"/>
              </a:avLst>
            </a:prstGeom>
            <a:solidFill>
              <a:schemeClr val="accent3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2" name="Google Shape;522;p57"/>
          <p:cNvGrpSpPr/>
          <p:nvPr/>
        </p:nvGrpSpPr>
        <p:grpSpPr>
          <a:xfrm>
            <a:off x="6990498" y="1954863"/>
            <a:ext cx="355749" cy="355723"/>
            <a:chOff x="1686145" y="4059893"/>
            <a:chExt cx="355749" cy="355723"/>
          </a:xfrm>
        </p:grpSpPr>
        <p:sp>
          <p:nvSpPr>
            <p:cNvPr id="523" name="Google Shape;523;p57"/>
            <p:cNvSpPr/>
            <p:nvPr/>
          </p:nvSpPr>
          <p:spPr>
            <a:xfrm>
              <a:off x="1742170" y="4164042"/>
              <a:ext cx="194959" cy="193959"/>
            </a:xfrm>
            <a:custGeom>
              <a:rect b="b" l="l" r="r" t="t"/>
              <a:pathLst>
                <a:path extrusionOk="0" h="7561" w="7600">
                  <a:moveTo>
                    <a:pt x="3822" y="2102"/>
                  </a:moveTo>
                  <a:cubicBezTo>
                    <a:pt x="4677" y="2102"/>
                    <a:pt x="5525" y="2718"/>
                    <a:pt x="5525" y="3779"/>
                  </a:cubicBezTo>
                  <a:cubicBezTo>
                    <a:pt x="5525" y="4238"/>
                    <a:pt x="5350" y="4675"/>
                    <a:pt x="5023" y="4980"/>
                  </a:cubicBezTo>
                  <a:cubicBezTo>
                    <a:pt x="4667" y="5336"/>
                    <a:pt x="4251" y="5489"/>
                    <a:pt x="3846" y="5489"/>
                  </a:cubicBezTo>
                  <a:cubicBezTo>
                    <a:pt x="2760" y="5489"/>
                    <a:pt x="1762" y="4387"/>
                    <a:pt x="2272" y="3146"/>
                  </a:cubicBezTo>
                  <a:cubicBezTo>
                    <a:pt x="2575" y="2429"/>
                    <a:pt x="3200" y="2102"/>
                    <a:pt x="3822" y="2102"/>
                  </a:cubicBezTo>
                  <a:close/>
                  <a:moveTo>
                    <a:pt x="3866" y="0"/>
                  </a:moveTo>
                  <a:cubicBezTo>
                    <a:pt x="3729" y="0"/>
                    <a:pt x="3590" y="8"/>
                    <a:pt x="3451" y="24"/>
                  </a:cubicBezTo>
                  <a:cubicBezTo>
                    <a:pt x="1464" y="220"/>
                    <a:pt x="1" y="1901"/>
                    <a:pt x="44" y="3889"/>
                  </a:cubicBezTo>
                  <a:cubicBezTo>
                    <a:pt x="110" y="5876"/>
                    <a:pt x="1682" y="7470"/>
                    <a:pt x="3669" y="7557"/>
                  </a:cubicBezTo>
                  <a:cubicBezTo>
                    <a:pt x="3726" y="7560"/>
                    <a:pt x="3782" y="7561"/>
                    <a:pt x="3839" y="7561"/>
                  </a:cubicBezTo>
                  <a:cubicBezTo>
                    <a:pt x="5733" y="7561"/>
                    <a:pt x="7366" y="6146"/>
                    <a:pt x="7600" y="4238"/>
                  </a:cubicBezTo>
                  <a:lnTo>
                    <a:pt x="7600" y="4238"/>
                  </a:lnTo>
                  <a:lnTo>
                    <a:pt x="6311" y="5526"/>
                  </a:lnTo>
                  <a:lnTo>
                    <a:pt x="5722" y="4937"/>
                  </a:lnTo>
                  <a:lnTo>
                    <a:pt x="7556" y="3124"/>
                  </a:lnTo>
                  <a:cubicBezTo>
                    <a:pt x="7231" y="1299"/>
                    <a:pt x="5663" y="0"/>
                    <a:pt x="3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57"/>
            <p:cNvSpPr/>
            <p:nvPr/>
          </p:nvSpPr>
          <p:spPr>
            <a:xfrm>
              <a:off x="1966783" y="4106939"/>
              <a:ext cx="15161" cy="27474"/>
            </a:xfrm>
            <a:custGeom>
              <a:rect b="b" l="l" r="r" t="t"/>
              <a:pathLst>
                <a:path extrusionOk="0" h="1071" w="591">
                  <a:moveTo>
                    <a:pt x="1" y="0"/>
                  </a:moveTo>
                  <a:lnTo>
                    <a:pt x="1" y="1070"/>
                  </a:lnTo>
                  <a:lnTo>
                    <a:pt x="591" y="1070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57"/>
            <p:cNvSpPr/>
            <p:nvPr/>
          </p:nvSpPr>
          <p:spPr>
            <a:xfrm>
              <a:off x="1686145" y="4059893"/>
              <a:ext cx="355749" cy="355723"/>
            </a:xfrm>
            <a:custGeom>
              <a:rect b="b" l="l" r="r" t="t"/>
              <a:pathLst>
                <a:path extrusionOk="0" h="13867" w="13868">
                  <a:moveTo>
                    <a:pt x="12131" y="10400"/>
                  </a:moveTo>
                  <a:cubicBezTo>
                    <a:pt x="12339" y="10400"/>
                    <a:pt x="12535" y="10560"/>
                    <a:pt x="12535" y="10809"/>
                  </a:cubicBezTo>
                  <a:cubicBezTo>
                    <a:pt x="12535" y="11027"/>
                    <a:pt x="12360" y="11202"/>
                    <a:pt x="12120" y="11202"/>
                  </a:cubicBezTo>
                  <a:cubicBezTo>
                    <a:pt x="11771" y="11202"/>
                    <a:pt x="11574" y="10765"/>
                    <a:pt x="11836" y="10525"/>
                  </a:cubicBezTo>
                  <a:cubicBezTo>
                    <a:pt x="11923" y="10439"/>
                    <a:pt x="12028" y="10400"/>
                    <a:pt x="12131" y="10400"/>
                  </a:cubicBezTo>
                  <a:close/>
                  <a:moveTo>
                    <a:pt x="12338" y="1026"/>
                  </a:moveTo>
                  <a:lnTo>
                    <a:pt x="12338" y="3734"/>
                  </a:lnTo>
                  <a:lnTo>
                    <a:pt x="11640" y="3734"/>
                  </a:lnTo>
                  <a:lnTo>
                    <a:pt x="11640" y="6442"/>
                  </a:lnTo>
                  <a:lnTo>
                    <a:pt x="10592" y="7468"/>
                  </a:lnTo>
                  <a:cubicBezTo>
                    <a:pt x="10592" y="7599"/>
                    <a:pt x="10613" y="7730"/>
                    <a:pt x="10613" y="7839"/>
                  </a:cubicBezTo>
                  <a:cubicBezTo>
                    <a:pt x="10613" y="10241"/>
                    <a:pt x="8757" y="12228"/>
                    <a:pt x="6355" y="12403"/>
                  </a:cubicBezTo>
                  <a:cubicBezTo>
                    <a:pt x="6242" y="12411"/>
                    <a:pt x="6129" y="12416"/>
                    <a:pt x="6016" y="12416"/>
                  </a:cubicBezTo>
                  <a:cubicBezTo>
                    <a:pt x="3777" y="12416"/>
                    <a:pt x="1839" y="10783"/>
                    <a:pt x="1486" y="8516"/>
                  </a:cubicBezTo>
                  <a:cubicBezTo>
                    <a:pt x="1136" y="6136"/>
                    <a:pt x="2687" y="3887"/>
                    <a:pt x="5023" y="3363"/>
                  </a:cubicBezTo>
                  <a:cubicBezTo>
                    <a:pt x="5358" y="3288"/>
                    <a:pt x="5693" y="3252"/>
                    <a:pt x="6024" y="3252"/>
                  </a:cubicBezTo>
                  <a:cubicBezTo>
                    <a:pt x="8001" y="3252"/>
                    <a:pt x="9818" y="4543"/>
                    <a:pt x="10417" y="6507"/>
                  </a:cubicBezTo>
                  <a:lnTo>
                    <a:pt x="10832" y="6092"/>
                  </a:lnTo>
                  <a:lnTo>
                    <a:pt x="10832" y="3734"/>
                  </a:lnTo>
                  <a:lnTo>
                    <a:pt x="10133" y="3734"/>
                  </a:lnTo>
                  <a:lnTo>
                    <a:pt x="10133" y="1026"/>
                  </a:lnTo>
                  <a:close/>
                  <a:moveTo>
                    <a:pt x="12121" y="11758"/>
                  </a:moveTo>
                  <a:cubicBezTo>
                    <a:pt x="12333" y="11758"/>
                    <a:pt x="12535" y="11925"/>
                    <a:pt x="12535" y="12163"/>
                  </a:cubicBezTo>
                  <a:cubicBezTo>
                    <a:pt x="12535" y="12403"/>
                    <a:pt x="12360" y="12578"/>
                    <a:pt x="12120" y="12578"/>
                  </a:cubicBezTo>
                  <a:cubicBezTo>
                    <a:pt x="11771" y="12578"/>
                    <a:pt x="11574" y="12141"/>
                    <a:pt x="11836" y="11879"/>
                  </a:cubicBezTo>
                  <a:cubicBezTo>
                    <a:pt x="11920" y="11795"/>
                    <a:pt x="12022" y="11758"/>
                    <a:pt x="12121" y="11758"/>
                  </a:cubicBezTo>
                  <a:close/>
                  <a:moveTo>
                    <a:pt x="1" y="0"/>
                  </a:moveTo>
                  <a:lnTo>
                    <a:pt x="1" y="13866"/>
                  </a:lnTo>
                  <a:lnTo>
                    <a:pt x="13867" y="13866"/>
                  </a:lnTo>
                  <a:lnTo>
                    <a:pt x="138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57"/>
            <p:cNvSpPr/>
            <p:nvPr/>
          </p:nvSpPr>
          <p:spPr>
            <a:xfrm>
              <a:off x="1810508" y="4239127"/>
              <a:ext cx="52690" cy="44635"/>
            </a:xfrm>
            <a:custGeom>
              <a:rect b="b" l="l" r="r" t="t"/>
              <a:pathLst>
                <a:path extrusionOk="0" h="1740" w="2054">
                  <a:moveTo>
                    <a:pt x="1180" y="1"/>
                  </a:moveTo>
                  <a:cubicBezTo>
                    <a:pt x="394" y="1"/>
                    <a:pt x="1" y="940"/>
                    <a:pt x="568" y="1486"/>
                  </a:cubicBezTo>
                  <a:cubicBezTo>
                    <a:pt x="744" y="1661"/>
                    <a:pt x="961" y="1740"/>
                    <a:pt x="1174" y="1740"/>
                  </a:cubicBezTo>
                  <a:cubicBezTo>
                    <a:pt x="1622" y="1740"/>
                    <a:pt x="2053" y="1392"/>
                    <a:pt x="2053" y="874"/>
                  </a:cubicBezTo>
                  <a:cubicBezTo>
                    <a:pt x="2053" y="721"/>
                    <a:pt x="2031" y="590"/>
                    <a:pt x="1966" y="481"/>
                  </a:cubicBezTo>
                  <a:cubicBezTo>
                    <a:pt x="1813" y="175"/>
                    <a:pt x="1507" y="1"/>
                    <a:pt x="1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27" name="Google Shape;527;p57"/>
          <p:cNvPicPr preferRelativeResize="0"/>
          <p:nvPr/>
        </p:nvPicPr>
        <p:blipFill rotWithShape="1">
          <a:blip r:embed="rId4">
            <a:alphaModFix/>
          </a:blip>
          <a:srcRect b="0" l="0" r="49091" t="0"/>
          <a:stretch/>
        </p:blipFill>
        <p:spPr>
          <a:xfrm>
            <a:off x="909013" y="1447700"/>
            <a:ext cx="4655075" cy="27525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" name="Google Shape;532;p58"/>
          <p:cNvGrpSpPr/>
          <p:nvPr/>
        </p:nvGrpSpPr>
        <p:grpSpPr>
          <a:xfrm>
            <a:off x="954900" y="1035300"/>
            <a:ext cx="7234200" cy="3072900"/>
            <a:chOff x="1031100" y="1111500"/>
            <a:chExt cx="7234200" cy="3072900"/>
          </a:xfrm>
        </p:grpSpPr>
        <p:sp>
          <p:nvSpPr>
            <p:cNvPr id="533" name="Google Shape;533;p58"/>
            <p:cNvSpPr/>
            <p:nvPr/>
          </p:nvSpPr>
          <p:spPr>
            <a:xfrm>
              <a:off x="1183500" y="1263900"/>
              <a:ext cx="7081800" cy="2920500"/>
            </a:xfrm>
            <a:prstGeom prst="rect">
              <a:avLst/>
            </a:prstGeom>
            <a:solidFill>
              <a:schemeClr val="accent3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58"/>
            <p:cNvSpPr/>
            <p:nvPr/>
          </p:nvSpPr>
          <p:spPr>
            <a:xfrm>
              <a:off x="1031100" y="1111500"/>
              <a:ext cx="7081800" cy="29205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5" name="Google Shape;535;p58"/>
          <p:cNvSpPr txBox="1"/>
          <p:nvPr>
            <p:ph type="title"/>
          </p:nvPr>
        </p:nvSpPr>
        <p:spPr>
          <a:xfrm>
            <a:off x="1451250" y="1545963"/>
            <a:ext cx="6241500" cy="20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USO DEL COMPONENTE</a:t>
            </a:r>
            <a:endParaRPr sz="5600"/>
          </a:p>
        </p:txBody>
      </p:sp>
      <p:grpSp>
        <p:nvGrpSpPr>
          <p:cNvPr id="536" name="Google Shape;536;p58"/>
          <p:cNvGrpSpPr/>
          <p:nvPr/>
        </p:nvGrpSpPr>
        <p:grpSpPr>
          <a:xfrm>
            <a:off x="7920836" y="4664715"/>
            <a:ext cx="1005906" cy="261604"/>
            <a:chOff x="7421341" y="4346971"/>
            <a:chExt cx="1005906" cy="261604"/>
          </a:xfrm>
        </p:grpSpPr>
        <p:grpSp>
          <p:nvGrpSpPr>
            <p:cNvPr id="537" name="Google Shape;537;p58"/>
            <p:cNvGrpSpPr/>
            <p:nvPr/>
          </p:nvGrpSpPr>
          <p:grpSpPr>
            <a:xfrm>
              <a:off x="7421341" y="4346974"/>
              <a:ext cx="261600" cy="261600"/>
              <a:chOff x="8652066" y="2114699"/>
              <a:chExt cx="261600" cy="261600"/>
            </a:xfrm>
          </p:grpSpPr>
          <p:sp>
            <p:nvSpPr>
              <p:cNvPr id="538" name="Google Shape;538;p58">
                <a:hlinkClick action="ppaction://hlinkshowjump?jump=previousslide"/>
              </p:cNvPr>
              <p:cNvSpPr/>
              <p:nvPr/>
            </p:nvSpPr>
            <p:spPr>
              <a:xfrm flipH="1">
                <a:off x="8652066" y="2114699"/>
                <a:ext cx="261600" cy="261600"/>
              </a:xfrm>
              <a:prstGeom prst="ellipse">
                <a:avLst/>
              </a:prstGeom>
              <a:solidFill>
                <a:schemeClr val="accent1"/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58">
                <a:hlinkClick action="ppaction://hlinkshowjump?jump=previousslide"/>
              </p:cNvPr>
              <p:cNvSpPr/>
              <p:nvPr/>
            </p:nvSpPr>
            <p:spPr>
              <a:xfrm flipH="1" rot="-5400000">
                <a:off x="8726327" y="2215159"/>
                <a:ext cx="91500" cy="60900"/>
              </a:xfrm>
              <a:prstGeom prst="triangle">
                <a:avLst>
                  <a:gd fmla="val 50241" name="adj"/>
                </a:avLst>
              </a:prstGeom>
              <a:solidFill>
                <a:schemeClr val="accent1"/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0" name="Google Shape;540;p58"/>
            <p:cNvGrpSpPr/>
            <p:nvPr/>
          </p:nvGrpSpPr>
          <p:grpSpPr>
            <a:xfrm>
              <a:off x="8165647" y="4346971"/>
              <a:ext cx="261600" cy="261600"/>
              <a:chOff x="8651972" y="2767096"/>
              <a:chExt cx="261600" cy="261600"/>
            </a:xfrm>
          </p:grpSpPr>
          <p:sp>
            <p:nvSpPr>
              <p:cNvPr id="541" name="Google Shape;541;p58">
                <a:hlinkClick action="ppaction://hlinkshowjump?jump=nextslide"/>
              </p:cNvPr>
              <p:cNvSpPr/>
              <p:nvPr/>
            </p:nvSpPr>
            <p:spPr>
              <a:xfrm>
                <a:off x="8651972" y="2767096"/>
                <a:ext cx="261600" cy="261600"/>
              </a:xfrm>
              <a:prstGeom prst="ellipse">
                <a:avLst/>
              </a:prstGeom>
              <a:solidFill>
                <a:schemeClr val="accent1"/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58">
                <a:hlinkClick action="ppaction://hlinkshowjump?jump=nextslide"/>
              </p:cNvPr>
              <p:cNvSpPr/>
              <p:nvPr/>
            </p:nvSpPr>
            <p:spPr>
              <a:xfrm rot="5400000">
                <a:off x="8747811" y="2867555"/>
                <a:ext cx="91500" cy="60900"/>
              </a:xfrm>
              <a:prstGeom prst="triangle">
                <a:avLst>
                  <a:gd fmla="val 50241" name="adj"/>
                </a:avLst>
              </a:prstGeom>
              <a:solidFill>
                <a:schemeClr val="accent1"/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3" name="Google Shape;543;p58"/>
            <p:cNvGrpSpPr/>
            <p:nvPr/>
          </p:nvGrpSpPr>
          <p:grpSpPr>
            <a:xfrm>
              <a:off x="7793494" y="4346972"/>
              <a:ext cx="261600" cy="261600"/>
              <a:chOff x="8651984" y="2440897"/>
              <a:chExt cx="261600" cy="261600"/>
            </a:xfrm>
          </p:grpSpPr>
          <p:sp>
            <p:nvSpPr>
              <p:cNvPr id="544" name="Google Shape;544;p58">
                <a:hlinkClick action="ppaction://hlinksldjump" r:id="rId3"/>
              </p:cNvPr>
              <p:cNvSpPr/>
              <p:nvPr/>
            </p:nvSpPr>
            <p:spPr>
              <a:xfrm>
                <a:off x="8651984" y="2440897"/>
                <a:ext cx="261600" cy="261600"/>
              </a:xfrm>
              <a:prstGeom prst="ellipse">
                <a:avLst/>
              </a:prstGeom>
              <a:solidFill>
                <a:schemeClr val="accent1"/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45" name="Google Shape;545;p58"/>
              <p:cNvCxnSpPr/>
              <p:nvPr/>
            </p:nvCxnSpPr>
            <p:spPr>
              <a:xfrm>
                <a:off x="8735594" y="2540238"/>
                <a:ext cx="945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6" name="Google Shape;546;p58"/>
              <p:cNvCxnSpPr/>
              <p:nvPr/>
            </p:nvCxnSpPr>
            <p:spPr>
              <a:xfrm>
                <a:off x="8735594" y="2603240"/>
                <a:ext cx="945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7" name="Google Shape;547;p58"/>
              <p:cNvCxnSpPr/>
              <p:nvPr/>
            </p:nvCxnSpPr>
            <p:spPr>
              <a:xfrm>
                <a:off x="8735594" y="2571739"/>
                <a:ext cx="945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9"/>
          <p:cNvSpPr/>
          <p:nvPr/>
        </p:nvSpPr>
        <p:spPr>
          <a:xfrm>
            <a:off x="721200" y="883200"/>
            <a:ext cx="3850800" cy="3377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59"/>
          <p:cNvSpPr/>
          <p:nvPr/>
        </p:nvSpPr>
        <p:spPr>
          <a:xfrm>
            <a:off x="4764025" y="883200"/>
            <a:ext cx="3657600" cy="33771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59"/>
          <p:cNvSpPr txBox="1"/>
          <p:nvPr>
            <p:ph type="title"/>
          </p:nvPr>
        </p:nvSpPr>
        <p:spPr>
          <a:xfrm>
            <a:off x="5197225" y="2165545"/>
            <a:ext cx="2791200" cy="81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INSTALACIÓN E IMPORTACIÓN</a:t>
            </a:r>
            <a:endParaRPr sz="2100"/>
          </a:p>
        </p:txBody>
      </p:sp>
      <p:grpSp>
        <p:nvGrpSpPr>
          <p:cNvPr id="555" name="Google Shape;555;p59"/>
          <p:cNvGrpSpPr/>
          <p:nvPr/>
        </p:nvGrpSpPr>
        <p:grpSpPr>
          <a:xfrm>
            <a:off x="7920836" y="4664715"/>
            <a:ext cx="1005906" cy="261604"/>
            <a:chOff x="7421341" y="4346971"/>
            <a:chExt cx="1005906" cy="261604"/>
          </a:xfrm>
        </p:grpSpPr>
        <p:grpSp>
          <p:nvGrpSpPr>
            <p:cNvPr id="556" name="Google Shape;556;p59"/>
            <p:cNvGrpSpPr/>
            <p:nvPr/>
          </p:nvGrpSpPr>
          <p:grpSpPr>
            <a:xfrm>
              <a:off x="7421341" y="4346974"/>
              <a:ext cx="261600" cy="261600"/>
              <a:chOff x="8652066" y="2114699"/>
              <a:chExt cx="261600" cy="261600"/>
            </a:xfrm>
          </p:grpSpPr>
          <p:sp>
            <p:nvSpPr>
              <p:cNvPr id="557" name="Google Shape;557;p59">
                <a:hlinkClick action="ppaction://hlinkshowjump?jump=previousslide"/>
              </p:cNvPr>
              <p:cNvSpPr/>
              <p:nvPr/>
            </p:nvSpPr>
            <p:spPr>
              <a:xfrm flipH="1">
                <a:off x="8652066" y="2114699"/>
                <a:ext cx="261600" cy="261600"/>
              </a:xfrm>
              <a:prstGeom prst="ellipse">
                <a:avLst/>
              </a:prstGeom>
              <a:solidFill>
                <a:schemeClr val="accent1"/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59">
                <a:hlinkClick action="ppaction://hlinkshowjump?jump=previousslide"/>
              </p:cNvPr>
              <p:cNvSpPr/>
              <p:nvPr/>
            </p:nvSpPr>
            <p:spPr>
              <a:xfrm flipH="1" rot="-5400000">
                <a:off x="8726327" y="2215159"/>
                <a:ext cx="91500" cy="60900"/>
              </a:xfrm>
              <a:prstGeom prst="triangle">
                <a:avLst>
                  <a:gd fmla="val 50241" name="adj"/>
                </a:avLst>
              </a:prstGeom>
              <a:solidFill>
                <a:schemeClr val="accent1"/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9" name="Google Shape;559;p59"/>
            <p:cNvGrpSpPr/>
            <p:nvPr/>
          </p:nvGrpSpPr>
          <p:grpSpPr>
            <a:xfrm>
              <a:off x="8165647" y="4346971"/>
              <a:ext cx="261600" cy="261600"/>
              <a:chOff x="8651972" y="2767096"/>
              <a:chExt cx="261600" cy="261600"/>
            </a:xfrm>
          </p:grpSpPr>
          <p:sp>
            <p:nvSpPr>
              <p:cNvPr id="560" name="Google Shape;560;p59">
                <a:hlinkClick action="ppaction://hlinkshowjump?jump=nextslide"/>
              </p:cNvPr>
              <p:cNvSpPr/>
              <p:nvPr/>
            </p:nvSpPr>
            <p:spPr>
              <a:xfrm>
                <a:off x="8651972" y="2767096"/>
                <a:ext cx="261600" cy="261600"/>
              </a:xfrm>
              <a:prstGeom prst="ellipse">
                <a:avLst/>
              </a:prstGeom>
              <a:solidFill>
                <a:schemeClr val="accent1"/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59">
                <a:hlinkClick action="ppaction://hlinkshowjump?jump=nextslide"/>
              </p:cNvPr>
              <p:cNvSpPr/>
              <p:nvPr/>
            </p:nvSpPr>
            <p:spPr>
              <a:xfrm rot="5400000">
                <a:off x="8747811" y="2867555"/>
                <a:ext cx="91500" cy="60900"/>
              </a:xfrm>
              <a:prstGeom prst="triangle">
                <a:avLst>
                  <a:gd fmla="val 50241" name="adj"/>
                </a:avLst>
              </a:prstGeom>
              <a:solidFill>
                <a:schemeClr val="accent1"/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2" name="Google Shape;562;p59"/>
            <p:cNvGrpSpPr/>
            <p:nvPr/>
          </p:nvGrpSpPr>
          <p:grpSpPr>
            <a:xfrm>
              <a:off x="7793494" y="4346972"/>
              <a:ext cx="261600" cy="261600"/>
              <a:chOff x="8651984" y="2440897"/>
              <a:chExt cx="261600" cy="261600"/>
            </a:xfrm>
          </p:grpSpPr>
          <p:sp>
            <p:nvSpPr>
              <p:cNvPr id="563" name="Google Shape;563;p59">
                <a:hlinkClick action="ppaction://hlinksldjump" r:id="rId3"/>
              </p:cNvPr>
              <p:cNvSpPr/>
              <p:nvPr/>
            </p:nvSpPr>
            <p:spPr>
              <a:xfrm>
                <a:off x="8651984" y="2440897"/>
                <a:ext cx="261600" cy="261600"/>
              </a:xfrm>
              <a:prstGeom prst="ellipse">
                <a:avLst/>
              </a:prstGeom>
              <a:solidFill>
                <a:schemeClr val="accent1"/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64" name="Google Shape;564;p59"/>
              <p:cNvCxnSpPr/>
              <p:nvPr/>
            </p:nvCxnSpPr>
            <p:spPr>
              <a:xfrm>
                <a:off x="8735594" y="2540238"/>
                <a:ext cx="945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5" name="Google Shape;565;p59"/>
              <p:cNvCxnSpPr/>
              <p:nvPr/>
            </p:nvCxnSpPr>
            <p:spPr>
              <a:xfrm>
                <a:off x="8735594" y="2603240"/>
                <a:ext cx="945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6" name="Google Shape;566;p59"/>
              <p:cNvCxnSpPr/>
              <p:nvPr/>
            </p:nvCxnSpPr>
            <p:spPr>
              <a:xfrm>
                <a:off x="8735594" y="2571739"/>
                <a:ext cx="945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pic>
        <p:nvPicPr>
          <p:cNvPr id="567" name="Google Shape;567;p59"/>
          <p:cNvPicPr preferRelativeResize="0"/>
          <p:nvPr/>
        </p:nvPicPr>
        <p:blipFill rotWithShape="1">
          <a:blip r:embed="rId4">
            <a:alphaModFix/>
          </a:blip>
          <a:srcRect b="0" l="0" r="61018" t="0"/>
          <a:stretch/>
        </p:blipFill>
        <p:spPr>
          <a:xfrm>
            <a:off x="923756" y="1627050"/>
            <a:ext cx="3445675" cy="7820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8" name="Google Shape;568;p59"/>
          <p:cNvPicPr preferRelativeResize="0"/>
          <p:nvPr/>
        </p:nvPicPr>
        <p:blipFill rotWithShape="1">
          <a:blip r:embed="rId5">
            <a:alphaModFix/>
          </a:blip>
          <a:srcRect b="0" l="0" r="34785" t="0"/>
          <a:stretch/>
        </p:blipFill>
        <p:spPr>
          <a:xfrm>
            <a:off x="901138" y="2618675"/>
            <a:ext cx="3490925" cy="9334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69" name="Google Shape;569;p59"/>
          <p:cNvSpPr/>
          <p:nvPr/>
        </p:nvSpPr>
        <p:spPr>
          <a:xfrm>
            <a:off x="1000125" y="3186125"/>
            <a:ext cx="2471700" cy="214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6B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4" name="Google Shape;574;p60"/>
          <p:cNvGrpSpPr/>
          <p:nvPr/>
        </p:nvGrpSpPr>
        <p:grpSpPr>
          <a:xfrm>
            <a:off x="341357" y="1074375"/>
            <a:ext cx="3417036" cy="2994750"/>
            <a:chOff x="722375" y="1074375"/>
            <a:chExt cx="3608275" cy="2994750"/>
          </a:xfrm>
        </p:grpSpPr>
        <p:sp>
          <p:nvSpPr>
            <p:cNvPr id="575" name="Google Shape;575;p60"/>
            <p:cNvSpPr/>
            <p:nvPr/>
          </p:nvSpPr>
          <p:spPr>
            <a:xfrm>
              <a:off x="874950" y="1225125"/>
              <a:ext cx="3455700" cy="28440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60"/>
            <p:cNvSpPr/>
            <p:nvPr/>
          </p:nvSpPr>
          <p:spPr>
            <a:xfrm>
              <a:off x="722375" y="1074375"/>
              <a:ext cx="3455700" cy="2844000"/>
            </a:xfrm>
            <a:prstGeom prst="rect">
              <a:avLst/>
            </a:prstGeom>
            <a:solidFill>
              <a:schemeClr val="accent3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7" name="Google Shape;577;p60"/>
          <p:cNvSpPr txBox="1"/>
          <p:nvPr>
            <p:ph type="title"/>
          </p:nvPr>
        </p:nvSpPr>
        <p:spPr>
          <a:xfrm>
            <a:off x="697600" y="2181525"/>
            <a:ext cx="3060900" cy="8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Uso de un SONIDO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LOCAL</a:t>
            </a:r>
            <a:endParaRPr sz="2100"/>
          </a:p>
        </p:txBody>
      </p:sp>
      <p:sp>
        <p:nvSpPr>
          <p:cNvPr id="578" name="Google Shape;578;p60"/>
          <p:cNvSpPr txBox="1"/>
          <p:nvPr>
            <p:ph idx="2" type="title"/>
          </p:nvPr>
        </p:nvSpPr>
        <p:spPr>
          <a:xfrm>
            <a:off x="626000" y="1494662"/>
            <a:ext cx="2808000" cy="6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579" name="Google Shape;579;p60"/>
          <p:cNvGrpSpPr/>
          <p:nvPr/>
        </p:nvGrpSpPr>
        <p:grpSpPr>
          <a:xfrm>
            <a:off x="7920836" y="4664715"/>
            <a:ext cx="1005906" cy="261604"/>
            <a:chOff x="7421341" y="4346971"/>
            <a:chExt cx="1005906" cy="261604"/>
          </a:xfrm>
        </p:grpSpPr>
        <p:grpSp>
          <p:nvGrpSpPr>
            <p:cNvPr id="580" name="Google Shape;580;p60"/>
            <p:cNvGrpSpPr/>
            <p:nvPr/>
          </p:nvGrpSpPr>
          <p:grpSpPr>
            <a:xfrm>
              <a:off x="7421341" y="4346974"/>
              <a:ext cx="261600" cy="261600"/>
              <a:chOff x="8652066" y="2114699"/>
              <a:chExt cx="261600" cy="261600"/>
            </a:xfrm>
          </p:grpSpPr>
          <p:sp>
            <p:nvSpPr>
              <p:cNvPr id="581" name="Google Shape;581;p60">
                <a:hlinkClick action="ppaction://hlinkshowjump?jump=previousslide"/>
              </p:cNvPr>
              <p:cNvSpPr/>
              <p:nvPr/>
            </p:nvSpPr>
            <p:spPr>
              <a:xfrm flipH="1">
                <a:off x="8652066" y="2114699"/>
                <a:ext cx="261600" cy="261600"/>
              </a:xfrm>
              <a:prstGeom prst="ellipse">
                <a:avLst/>
              </a:prstGeom>
              <a:solidFill>
                <a:schemeClr val="accent1"/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60">
                <a:hlinkClick action="ppaction://hlinkshowjump?jump=previousslide"/>
              </p:cNvPr>
              <p:cNvSpPr/>
              <p:nvPr/>
            </p:nvSpPr>
            <p:spPr>
              <a:xfrm flipH="1" rot="-5400000">
                <a:off x="8726327" y="2215159"/>
                <a:ext cx="91500" cy="60900"/>
              </a:xfrm>
              <a:prstGeom prst="triangle">
                <a:avLst>
                  <a:gd fmla="val 50241" name="adj"/>
                </a:avLst>
              </a:prstGeom>
              <a:solidFill>
                <a:schemeClr val="accent1"/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3" name="Google Shape;583;p60"/>
            <p:cNvGrpSpPr/>
            <p:nvPr/>
          </p:nvGrpSpPr>
          <p:grpSpPr>
            <a:xfrm>
              <a:off x="8165647" y="4346971"/>
              <a:ext cx="261600" cy="261600"/>
              <a:chOff x="8651972" y="2767096"/>
              <a:chExt cx="261600" cy="261600"/>
            </a:xfrm>
          </p:grpSpPr>
          <p:sp>
            <p:nvSpPr>
              <p:cNvPr id="584" name="Google Shape;584;p60">
                <a:hlinkClick action="ppaction://hlinkshowjump?jump=nextslide"/>
              </p:cNvPr>
              <p:cNvSpPr/>
              <p:nvPr/>
            </p:nvSpPr>
            <p:spPr>
              <a:xfrm>
                <a:off x="8651972" y="2767096"/>
                <a:ext cx="261600" cy="261600"/>
              </a:xfrm>
              <a:prstGeom prst="ellipse">
                <a:avLst/>
              </a:prstGeom>
              <a:solidFill>
                <a:schemeClr val="accent1"/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60">
                <a:hlinkClick action="ppaction://hlinkshowjump?jump=nextslide"/>
              </p:cNvPr>
              <p:cNvSpPr/>
              <p:nvPr/>
            </p:nvSpPr>
            <p:spPr>
              <a:xfrm rot="5400000">
                <a:off x="8747811" y="2867555"/>
                <a:ext cx="91500" cy="60900"/>
              </a:xfrm>
              <a:prstGeom prst="triangle">
                <a:avLst>
                  <a:gd fmla="val 50241" name="adj"/>
                </a:avLst>
              </a:prstGeom>
              <a:solidFill>
                <a:schemeClr val="accent1"/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6" name="Google Shape;586;p60"/>
            <p:cNvGrpSpPr/>
            <p:nvPr/>
          </p:nvGrpSpPr>
          <p:grpSpPr>
            <a:xfrm>
              <a:off x="7793494" y="4346972"/>
              <a:ext cx="261600" cy="261600"/>
              <a:chOff x="8651984" y="2440897"/>
              <a:chExt cx="261600" cy="261600"/>
            </a:xfrm>
          </p:grpSpPr>
          <p:sp>
            <p:nvSpPr>
              <p:cNvPr id="587" name="Google Shape;587;p60">
                <a:hlinkClick action="ppaction://hlinksldjump" r:id="rId3"/>
              </p:cNvPr>
              <p:cNvSpPr/>
              <p:nvPr/>
            </p:nvSpPr>
            <p:spPr>
              <a:xfrm>
                <a:off x="8651984" y="2440897"/>
                <a:ext cx="261600" cy="261600"/>
              </a:xfrm>
              <a:prstGeom prst="ellipse">
                <a:avLst/>
              </a:prstGeom>
              <a:solidFill>
                <a:schemeClr val="accent1"/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88" name="Google Shape;588;p60"/>
              <p:cNvCxnSpPr/>
              <p:nvPr/>
            </p:nvCxnSpPr>
            <p:spPr>
              <a:xfrm>
                <a:off x="8735594" y="2540238"/>
                <a:ext cx="945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9" name="Google Shape;589;p60"/>
              <p:cNvCxnSpPr/>
              <p:nvPr/>
            </p:nvCxnSpPr>
            <p:spPr>
              <a:xfrm>
                <a:off x="8735594" y="2603240"/>
                <a:ext cx="945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0" name="Google Shape;590;p60"/>
              <p:cNvCxnSpPr/>
              <p:nvPr/>
            </p:nvCxnSpPr>
            <p:spPr>
              <a:xfrm>
                <a:off x="8735594" y="2571739"/>
                <a:ext cx="945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pic>
        <p:nvPicPr>
          <p:cNvPr id="591" name="Google Shape;59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3150" y="1092825"/>
            <a:ext cx="4942500" cy="29578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ound Design Workshop XL by Slidesgo">
  <a:themeElements>
    <a:clrScheme name="Simple Light">
      <a:dk1>
        <a:srgbClr val="0000FF"/>
      </a:dk1>
      <a:lt1>
        <a:srgbClr val="FFFFFF"/>
      </a:lt1>
      <a:dk2>
        <a:srgbClr val="383838"/>
      </a:dk2>
      <a:lt2>
        <a:srgbClr val="212121"/>
      </a:lt2>
      <a:accent1>
        <a:srgbClr val="E5E4E4"/>
      </a:accent1>
      <a:accent2>
        <a:srgbClr val="A0A0A1"/>
      </a:accent2>
      <a:accent3>
        <a:srgbClr val="F7CA4D"/>
      </a:accent3>
      <a:accent4>
        <a:srgbClr val="FFFFFF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